
<file path=[Content_Types].xml><?xml version="1.0" encoding="utf-8"?>
<Types xmlns="http://schemas.openxmlformats.org/package/2006/content-types">
  <Default Extension="xml" ContentType="application/xml"/>
  <Default Extension="jpeg" ContentType="image/jpeg"/>
  <Default Extension="png" ContentType="image/png"/>
  <Default Extension="rels" ContentType="application/vnd.openxmlformats-package.relationships+xml"/>
  <Default Extension="emf" ContentType="image/x-emf"/>
  <Default Extension="tiff" ContentType="image/tiff"/>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7.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8.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9.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0.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5"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6"/>
  </p:sldMasterIdLst>
  <p:notesMasterIdLst>
    <p:notesMasterId r:id="rId57"/>
  </p:notesMasterIdLst>
  <p:handoutMasterIdLst>
    <p:handoutMasterId r:id="rId58"/>
  </p:handoutMasterIdLst>
  <p:sldIdLst>
    <p:sldId id="264" r:id="rId7"/>
    <p:sldId id="265" r:id="rId8"/>
    <p:sldId id="369" r:id="rId9"/>
    <p:sldId id="370" r:id="rId10"/>
    <p:sldId id="318" r:id="rId11"/>
    <p:sldId id="321" r:id="rId12"/>
    <p:sldId id="324" r:id="rId13"/>
    <p:sldId id="322" r:id="rId14"/>
    <p:sldId id="276" r:id="rId15"/>
    <p:sldId id="277" r:id="rId16"/>
    <p:sldId id="278" r:id="rId17"/>
    <p:sldId id="279" r:id="rId18"/>
    <p:sldId id="280" r:id="rId19"/>
    <p:sldId id="325" r:id="rId20"/>
    <p:sldId id="266" r:id="rId21"/>
    <p:sldId id="268" r:id="rId22"/>
    <p:sldId id="319" r:id="rId23"/>
    <p:sldId id="328" r:id="rId24"/>
    <p:sldId id="329" r:id="rId25"/>
    <p:sldId id="334" r:id="rId26"/>
    <p:sldId id="335" r:id="rId27"/>
    <p:sldId id="336" r:id="rId28"/>
    <p:sldId id="333" r:id="rId29"/>
    <p:sldId id="270" r:id="rId30"/>
    <p:sldId id="284" r:id="rId31"/>
    <p:sldId id="293" r:id="rId32"/>
    <p:sldId id="291" r:id="rId33"/>
    <p:sldId id="294" r:id="rId34"/>
    <p:sldId id="292" r:id="rId35"/>
    <p:sldId id="295" r:id="rId36"/>
    <p:sldId id="287" r:id="rId37"/>
    <p:sldId id="288" r:id="rId38"/>
    <p:sldId id="289" r:id="rId39"/>
    <p:sldId id="285" r:id="rId40"/>
    <p:sldId id="271" r:id="rId41"/>
    <p:sldId id="337" r:id="rId42"/>
    <p:sldId id="338" r:id="rId43"/>
    <p:sldId id="356" r:id="rId44"/>
    <p:sldId id="355" r:id="rId45"/>
    <p:sldId id="272" r:id="rId46"/>
    <p:sldId id="357" r:id="rId47"/>
    <p:sldId id="358" r:id="rId48"/>
    <p:sldId id="359" r:id="rId49"/>
    <p:sldId id="360" r:id="rId50"/>
    <p:sldId id="361" r:id="rId51"/>
    <p:sldId id="362" r:id="rId52"/>
    <p:sldId id="363" r:id="rId53"/>
    <p:sldId id="364" r:id="rId54"/>
    <p:sldId id="273" r:id="rId55"/>
    <p:sldId id="372" r:id="rId56"/>
  </p:sldIdLst>
  <p:sldSz cx="9144000" cy="5143500" type="screen16x9"/>
  <p:notesSz cx="6858000" cy="9144000"/>
  <p:defaultTextStyle>
    <a:defPPr>
      <a:defRPr lang="de-DE"/>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838">
          <p15:clr>
            <a:srgbClr val="A4A3A4"/>
          </p15:clr>
        </p15:guide>
        <p15:guide id="2" orient="horz" pos="568">
          <p15:clr>
            <a:srgbClr val="A4A3A4"/>
          </p15:clr>
        </p15:guide>
        <p15:guide id="3" orient="horz" pos="2743">
          <p15:clr>
            <a:srgbClr val="A4A3A4"/>
          </p15:clr>
        </p15:guide>
        <p15:guide id="4" orient="horz" pos="1790">
          <p15:clr>
            <a:srgbClr val="A4A3A4"/>
          </p15:clr>
        </p15:guide>
        <p15:guide id="5" pos="476">
          <p15:clr>
            <a:srgbClr val="A4A3A4"/>
          </p15:clr>
        </p15:guide>
        <p15:guide id="6" pos="5193">
          <p15:clr>
            <a:srgbClr val="A4A3A4"/>
          </p15:clr>
        </p15:guide>
        <p15:guide id="7" pos="3007">
          <p15:clr>
            <a:srgbClr val="A4A3A4"/>
          </p15:clr>
        </p15:guide>
        <p15:guide id="8" pos="2733">
          <p15:clr>
            <a:srgbClr val="A4A3A4"/>
          </p15:clr>
        </p15:guide>
        <p15:guide id="9" pos="161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03"/>
    <p:restoredTop sz="73352"/>
  </p:normalViewPr>
  <p:slideViewPr>
    <p:cSldViewPr>
      <p:cViewPr>
        <p:scale>
          <a:sx n="108" d="100"/>
          <a:sy n="108" d="100"/>
        </p:scale>
        <p:origin x="1680" y="408"/>
      </p:cViewPr>
      <p:guideLst>
        <p:guide orient="horz" pos="838"/>
        <p:guide orient="horz" pos="568"/>
        <p:guide orient="horz" pos="2743"/>
        <p:guide orient="horz" pos="1790"/>
        <p:guide pos="476"/>
        <p:guide pos="5193"/>
        <p:guide pos="3007"/>
        <p:guide pos="2733"/>
        <p:guide pos="1610"/>
      </p:guideLst>
    </p:cSldViewPr>
  </p:slideViewPr>
  <p:outlineViewPr>
    <p:cViewPr>
      <p:scale>
        <a:sx n="33" d="100"/>
        <a:sy n="33" d="100"/>
      </p:scale>
      <p:origin x="0" y="-36752"/>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54" d="100"/>
          <a:sy n="54" d="100"/>
        </p:scale>
        <p:origin x="-2586" y="-9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4" Type="http://schemas.openxmlformats.org/officeDocument/2006/relationships/slide" Target="slides/slide8.xml"/><Relationship Id="rId15" Type="http://schemas.openxmlformats.org/officeDocument/2006/relationships/slide" Target="slides/slide9.xml"/><Relationship Id="rId16" Type="http://schemas.openxmlformats.org/officeDocument/2006/relationships/slide" Target="slides/slide10.xml"/><Relationship Id="rId17" Type="http://schemas.openxmlformats.org/officeDocument/2006/relationships/slide" Target="slides/slide11.xml"/><Relationship Id="rId18" Type="http://schemas.openxmlformats.org/officeDocument/2006/relationships/slide" Target="slides/slide12.xml"/><Relationship Id="rId19" Type="http://schemas.openxmlformats.org/officeDocument/2006/relationships/slide" Target="slides/slide13.xml"/><Relationship Id="rId50" Type="http://schemas.openxmlformats.org/officeDocument/2006/relationships/slide" Target="slides/slide44.xml"/><Relationship Id="rId51" Type="http://schemas.openxmlformats.org/officeDocument/2006/relationships/slide" Target="slides/slide45.xml"/><Relationship Id="rId52" Type="http://schemas.openxmlformats.org/officeDocument/2006/relationships/slide" Target="slides/slide46.xml"/><Relationship Id="rId53" Type="http://schemas.openxmlformats.org/officeDocument/2006/relationships/slide" Target="slides/slide47.xml"/><Relationship Id="rId54" Type="http://schemas.openxmlformats.org/officeDocument/2006/relationships/slide" Target="slides/slide48.xml"/><Relationship Id="rId55" Type="http://schemas.openxmlformats.org/officeDocument/2006/relationships/slide" Target="slides/slide49.xml"/><Relationship Id="rId56" Type="http://schemas.openxmlformats.org/officeDocument/2006/relationships/slide" Target="slides/slide50.xml"/><Relationship Id="rId57" Type="http://schemas.openxmlformats.org/officeDocument/2006/relationships/notesMaster" Target="notesMasters/notesMaster1.xml"/><Relationship Id="rId58" Type="http://schemas.openxmlformats.org/officeDocument/2006/relationships/handoutMaster" Target="handoutMasters/handoutMaster1.xml"/><Relationship Id="rId59" Type="http://schemas.openxmlformats.org/officeDocument/2006/relationships/presProps" Target="presProps.xml"/><Relationship Id="rId40" Type="http://schemas.openxmlformats.org/officeDocument/2006/relationships/slide" Target="slides/slide34.xml"/><Relationship Id="rId41" Type="http://schemas.openxmlformats.org/officeDocument/2006/relationships/slide" Target="slides/slide35.xml"/><Relationship Id="rId42" Type="http://schemas.openxmlformats.org/officeDocument/2006/relationships/slide" Target="slides/slide36.xml"/><Relationship Id="rId43" Type="http://schemas.openxmlformats.org/officeDocument/2006/relationships/slide" Target="slides/slide37.xml"/><Relationship Id="rId44" Type="http://schemas.openxmlformats.org/officeDocument/2006/relationships/slide" Target="slides/slide38.xml"/><Relationship Id="rId45" Type="http://schemas.openxmlformats.org/officeDocument/2006/relationships/slide" Target="slides/slide39.xml"/><Relationship Id="rId46" Type="http://schemas.openxmlformats.org/officeDocument/2006/relationships/slide" Target="slides/slide40.xml"/><Relationship Id="rId47" Type="http://schemas.openxmlformats.org/officeDocument/2006/relationships/slide" Target="slides/slide41.xml"/><Relationship Id="rId48" Type="http://schemas.openxmlformats.org/officeDocument/2006/relationships/slide" Target="slides/slide42.xml"/><Relationship Id="rId49" Type="http://schemas.openxmlformats.org/officeDocument/2006/relationships/slide" Target="slides/slide43.xml"/><Relationship Id="rId1" Type="http://schemas.openxmlformats.org/officeDocument/2006/relationships/customXml" Target="../customXml/item1.xml"/><Relationship Id="rId2" Type="http://schemas.openxmlformats.org/officeDocument/2006/relationships/customXml" Target="../customXml/item2.xml"/><Relationship Id="rId3" Type="http://schemas.openxmlformats.org/officeDocument/2006/relationships/customXml" Target="../customXml/item3.xml"/><Relationship Id="rId4" Type="http://schemas.openxmlformats.org/officeDocument/2006/relationships/customXml" Target="../customXml/item4.xml"/><Relationship Id="rId5" Type="http://schemas.openxmlformats.org/officeDocument/2006/relationships/customXml" Target="../customXml/item5.xml"/><Relationship Id="rId6" Type="http://schemas.openxmlformats.org/officeDocument/2006/relationships/slideMaster" Target="slideMasters/slideMaster1.xml"/><Relationship Id="rId7" Type="http://schemas.openxmlformats.org/officeDocument/2006/relationships/slide" Target="slides/slide1.xml"/><Relationship Id="rId8" Type="http://schemas.openxmlformats.org/officeDocument/2006/relationships/slide" Target="slides/slide2.xml"/><Relationship Id="rId9" Type="http://schemas.openxmlformats.org/officeDocument/2006/relationships/slide" Target="slides/slide3.xml"/><Relationship Id="rId30" Type="http://schemas.openxmlformats.org/officeDocument/2006/relationships/slide" Target="slides/slide24.xml"/><Relationship Id="rId31" Type="http://schemas.openxmlformats.org/officeDocument/2006/relationships/slide" Target="slides/slide25.xml"/><Relationship Id="rId32" Type="http://schemas.openxmlformats.org/officeDocument/2006/relationships/slide" Target="slides/slide26.xml"/><Relationship Id="rId33" Type="http://schemas.openxmlformats.org/officeDocument/2006/relationships/slide" Target="slides/slide27.xml"/><Relationship Id="rId34" Type="http://schemas.openxmlformats.org/officeDocument/2006/relationships/slide" Target="slides/slide28.xml"/><Relationship Id="rId35" Type="http://schemas.openxmlformats.org/officeDocument/2006/relationships/slide" Target="slides/slide29.xml"/><Relationship Id="rId36" Type="http://schemas.openxmlformats.org/officeDocument/2006/relationships/slide" Target="slides/slide30.xml"/><Relationship Id="rId37" Type="http://schemas.openxmlformats.org/officeDocument/2006/relationships/slide" Target="slides/slide31.xml"/><Relationship Id="rId38" Type="http://schemas.openxmlformats.org/officeDocument/2006/relationships/slide" Target="slides/slide32.xml"/><Relationship Id="rId39" Type="http://schemas.openxmlformats.org/officeDocument/2006/relationships/slide" Target="slides/slide33.xml"/><Relationship Id="rId20" Type="http://schemas.openxmlformats.org/officeDocument/2006/relationships/slide" Target="slides/slide14.xml"/><Relationship Id="rId21" Type="http://schemas.openxmlformats.org/officeDocument/2006/relationships/slide" Target="slides/slide15.xml"/><Relationship Id="rId22" Type="http://schemas.openxmlformats.org/officeDocument/2006/relationships/slide" Target="slides/slide16.xml"/><Relationship Id="rId23" Type="http://schemas.openxmlformats.org/officeDocument/2006/relationships/slide" Target="slides/slide17.xml"/><Relationship Id="rId24" Type="http://schemas.openxmlformats.org/officeDocument/2006/relationships/slide" Target="slides/slide18.xml"/><Relationship Id="rId25" Type="http://schemas.openxmlformats.org/officeDocument/2006/relationships/slide" Target="slides/slide19.xml"/><Relationship Id="rId26" Type="http://schemas.openxmlformats.org/officeDocument/2006/relationships/slide" Target="slides/slide20.xml"/><Relationship Id="rId27" Type="http://schemas.openxmlformats.org/officeDocument/2006/relationships/slide" Target="slides/slide21.xml"/><Relationship Id="rId28" Type="http://schemas.openxmlformats.org/officeDocument/2006/relationships/slide" Target="slides/slide22.xml"/><Relationship Id="rId29" Type="http://schemas.openxmlformats.org/officeDocument/2006/relationships/slide" Target="slides/slide23.xml"/><Relationship Id="rId60" Type="http://schemas.openxmlformats.org/officeDocument/2006/relationships/viewProps" Target="viewProps.xml"/><Relationship Id="rId61" Type="http://schemas.openxmlformats.org/officeDocument/2006/relationships/theme" Target="theme/theme1.xml"/><Relationship Id="rId62" Type="http://schemas.openxmlformats.org/officeDocument/2006/relationships/tableStyles" Target="tableStyles.xml"/><Relationship Id="rId10" Type="http://schemas.openxmlformats.org/officeDocument/2006/relationships/slide" Target="slides/slide4.xml"/><Relationship Id="rId11" Type="http://schemas.openxmlformats.org/officeDocument/2006/relationships/slide" Target="slides/slide5.xml"/><Relationship Id="rId12" Type="http://schemas.openxmlformats.org/officeDocument/2006/relationships/slide" Target="slides/slide6.xml"/></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0598A6C-DC9E-5347-85F4-14DDA369CAF7}" type="doc">
      <dgm:prSet loTypeId="urn:microsoft.com/office/officeart/2005/8/layout/list1" loCatId="" qsTypeId="urn:microsoft.com/office/officeart/2005/8/quickstyle/simple1" qsCatId="simple" csTypeId="urn:microsoft.com/office/officeart/2005/8/colors/accent2_2" csCatId="accent2" phldr="1"/>
      <dgm:spPr/>
      <dgm:t>
        <a:bodyPr/>
        <a:lstStyle/>
        <a:p>
          <a:endParaRPr lang="en-US"/>
        </a:p>
      </dgm:t>
    </dgm:pt>
    <dgm:pt modelId="{61D9B67C-8D88-194C-9335-8A983BEC960A}">
      <dgm:prSet phldrT="[Text]"/>
      <dgm:spPr/>
      <dgm:t>
        <a:bodyPr/>
        <a:lstStyle/>
        <a:p>
          <a:r>
            <a:rPr lang="en-US" dirty="0" smtClean="0"/>
            <a:t>Online</a:t>
          </a:r>
          <a:r>
            <a:rPr lang="en-US" baseline="0" dirty="0" smtClean="0"/>
            <a:t> – offline</a:t>
          </a:r>
          <a:endParaRPr lang="en-US" dirty="0"/>
        </a:p>
      </dgm:t>
    </dgm:pt>
    <dgm:pt modelId="{8913DB45-A405-224B-8362-AECFD1C5A2F1}" type="parTrans" cxnId="{ECAD6F13-6518-DA4F-B0A0-A362C8C3587E}">
      <dgm:prSet/>
      <dgm:spPr/>
      <dgm:t>
        <a:bodyPr/>
        <a:lstStyle/>
        <a:p>
          <a:endParaRPr lang="en-US"/>
        </a:p>
      </dgm:t>
    </dgm:pt>
    <dgm:pt modelId="{1602DB75-74E8-8B48-BD0C-08BB2AF5322E}" type="sibTrans" cxnId="{ECAD6F13-6518-DA4F-B0A0-A362C8C3587E}">
      <dgm:prSet/>
      <dgm:spPr/>
      <dgm:t>
        <a:bodyPr/>
        <a:lstStyle/>
        <a:p>
          <a:endParaRPr lang="en-US"/>
        </a:p>
      </dgm:t>
    </dgm:pt>
    <dgm:pt modelId="{B6C23BB7-AB10-DA43-A28A-A49685855124}">
      <dgm:prSet phldrT="[Text]"/>
      <dgm:spPr/>
      <dgm:t>
        <a:bodyPr/>
        <a:lstStyle/>
        <a:p>
          <a:r>
            <a:rPr lang="en-US" dirty="0" smtClean="0"/>
            <a:t>Onsite – remote </a:t>
          </a:r>
          <a:endParaRPr lang="en-US" dirty="0"/>
        </a:p>
      </dgm:t>
    </dgm:pt>
    <dgm:pt modelId="{A654C009-C431-9442-89A5-E44A025729DB}" type="parTrans" cxnId="{0BDFA4C5-DDFB-C043-93E6-48419070BB2D}">
      <dgm:prSet/>
      <dgm:spPr/>
      <dgm:t>
        <a:bodyPr/>
        <a:lstStyle/>
        <a:p>
          <a:endParaRPr lang="en-US"/>
        </a:p>
      </dgm:t>
    </dgm:pt>
    <dgm:pt modelId="{02C58A37-B5D8-354E-B7BB-63DE7074B51E}" type="sibTrans" cxnId="{0BDFA4C5-DDFB-C043-93E6-48419070BB2D}">
      <dgm:prSet/>
      <dgm:spPr/>
      <dgm:t>
        <a:bodyPr/>
        <a:lstStyle/>
        <a:p>
          <a:endParaRPr lang="en-US"/>
        </a:p>
      </dgm:t>
    </dgm:pt>
    <dgm:pt modelId="{88821571-A072-124C-99C5-BC2BE7CEA375}">
      <dgm:prSet phldrT="[Text]"/>
      <dgm:spPr/>
      <dgm:t>
        <a:bodyPr/>
        <a:lstStyle/>
        <a:p>
          <a:r>
            <a:rPr lang="en-US" dirty="0" smtClean="0"/>
            <a:t>Occasionally – long term </a:t>
          </a:r>
          <a:endParaRPr lang="en-US" dirty="0"/>
        </a:p>
      </dgm:t>
    </dgm:pt>
    <dgm:pt modelId="{6E540367-DC19-BE4D-849C-D105E0CA44A1}" type="parTrans" cxnId="{E9FD7CA9-219B-8A45-BE3D-41D958784BD7}">
      <dgm:prSet/>
      <dgm:spPr/>
      <dgm:t>
        <a:bodyPr/>
        <a:lstStyle/>
        <a:p>
          <a:endParaRPr lang="en-US"/>
        </a:p>
      </dgm:t>
    </dgm:pt>
    <dgm:pt modelId="{E5862D5B-4CEB-874C-9C68-C3D578C94523}" type="sibTrans" cxnId="{E9FD7CA9-219B-8A45-BE3D-41D958784BD7}">
      <dgm:prSet/>
      <dgm:spPr/>
      <dgm:t>
        <a:bodyPr/>
        <a:lstStyle/>
        <a:p>
          <a:endParaRPr lang="en-US"/>
        </a:p>
      </dgm:t>
    </dgm:pt>
    <dgm:pt modelId="{70D3ED0F-B676-454F-8E77-778F7CD13EDD}">
      <dgm:prSet phldrT="[Text]"/>
      <dgm:spPr/>
      <dgm:t>
        <a:bodyPr/>
        <a:lstStyle/>
        <a:p>
          <a:r>
            <a:rPr lang="en-US" dirty="0" smtClean="0"/>
            <a:t>Trivial – special competencies</a:t>
          </a:r>
          <a:endParaRPr lang="en-US" dirty="0"/>
        </a:p>
      </dgm:t>
    </dgm:pt>
    <dgm:pt modelId="{0E5CA249-AB30-6444-B668-B61349853F61}" type="parTrans" cxnId="{967B8C7F-FB88-7A4B-877A-ABEC94BDBFB6}">
      <dgm:prSet/>
      <dgm:spPr/>
      <dgm:t>
        <a:bodyPr/>
        <a:lstStyle/>
        <a:p>
          <a:endParaRPr lang="en-US"/>
        </a:p>
      </dgm:t>
    </dgm:pt>
    <dgm:pt modelId="{AE36C45D-1CAB-7C4D-9D16-FC5438026D5D}" type="sibTrans" cxnId="{967B8C7F-FB88-7A4B-877A-ABEC94BDBFB6}">
      <dgm:prSet/>
      <dgm:spPr/>
      <dgm:t>
        <a:bodyPr/>
        <a:lstStyle/>
        <a:p>
          <a:endParaRPr lang="en-US"/>
        </a:p>
      </dgm:t>
    </dgm:pt>
    <dgm:pt modelId="{19231C66-2F5F-F149-9613-E6268775DE07}">
      <dgm:prSet phldrT="[Text]"/>
      <dgm:spPr/>
      <dgm:t>
        <a:bodyPr/>
        <a:lstStyle/>
        <a:p>
          <a:r>
            <a:rPr lang="en-US" dirty="0" smtClean="0"/>
            <a:t>No ongoing commitment – permanent commitment</a:t>
          </a:r>
          <a:endParaRPr lang="en-US" dirty="0"/>
        </a:p>
      </dgm:t>
    </dgm:pt>
    <dgm:pt modelId="{E3A73BD4-62F7-704E-8E7F-0E75FD119CB4}" type="parTrans" cxnId="{5FED60E1-C10C-EB4E-AF82-314A9EEEACF9}">
      <dgm:prSet/>
      <dgm:spPr/>
      <dgm:t>
        <a:bodyPr/>
        <a:lstStyle/>
        <a:p>
          <a:endParaRPr lang="en-US"/>
        </a:p>
      </dgm:t>
    </dgm:pt>
    <dgm:pt modelId="{E73DB0B7-9734-CF4F-90A8-F2DB12AE95D9}" type="sibTrans" cxnId="{5FED60E1-C10C-EB4E-AF82-314A9EEEACF9}">
      <dgm:prSet/>
      <dgm:spPr/>
      <dgm:t>
        <a:bodyPr/>
        <a:lstStyle/>
        <a:p>
          <a:endParaRPr lang="en-US"/>
        </a:p>
      </dgm:t>
    </dgm:pt>
    <dgm:pt modelId="{D816E8AD-2CEC-894F-BF60-AC5F24EE41C4}" type="pres">
      <dgm:prSet presAssocID="{C0598A6C-DC9E-5347-85F4-14DDA369CAF7}" presName="linear" presStyleCnt="0">
        <dgm:presLayoutVars>
          <dgm:dir/>
          <dgm:animLvl val="lvl"/>
          <dgm:resizeHandles val="exact"/>
        </dgm:presLayoutVars>
      </dgm:prSet>
      <dgm:spPr/>
      <dgm:t>
        <a:bodyPr/>
        <a:lstStyle/>
        <a:p>
          <a:endParaRPr lang="en-US"/>
        </a:p>
      </dgm:t>
    </dgm:pt>
    <dgm:pt modelId="{93C65F3B-986C-3A4D-BA7B-4692F4CC2BB8}" type="pres">
      <dgm:prSet presAssocID="{61D9B67C-8D88-194C-9335-8A983BEC960A}" presName="parentLin" presStyleCnt="0"/>
      <dgm:spPr/>
    </dgm:pt>
    <dgm:pt modelId="{4B54C3C7-4B68-0542-BB19-3FCC63AF8D48}" type="pres">
      <dgm:prSet presAssocID="{61D9B67C-8D88-194C-9335-8A983BEC960A}" presName="parentLeftMargin" presStyleLbl="node1" presStyleIdx="0" presStyleCnt="5"/>
      <dgm:spPr/>
      <dgm:t>
        <a:bodyPr/>
        <a:lstStyle/>
        <a:p>
          <a:endParaRPr lang="en-US"/>
        </a:p>
      </dgm:t>
    </dgm:pt>
    <dgm:pt modelId="{EBD2DA64-19C8-D343-81F9-340B7601A9ED}" type="pres">
      <dgm:prSet presAssocID="{61D9B67C-8D88-194C-9335-8A983BEC960A}" presName="parentText" presStyleLbl="node1" presStyleIdx="0" presStyleCnt="5">
        <dgm:presLayoutVars>
          <dgm:chMax val="0"/>
          <dgm:bulletEnabled val="1"/>
        </dgm:presLayoutVars>
      </dgm:prSet>
      <dgm:spPr/>
      <dgm:t>
        <a:bodyPr/>
        <a:lstStyle/>
        <a:p>
          <a:endParaRPr lang="en-US"/>
        </a:p>
      </dgm:t>
    </dgm:pt>
    <dgm:pt modelId="{9C6F3E4C-059D-0445-B7B2-6BD99EAC162C}" type="pres">
      <dgm:prSet presAssocID="{61D9B67C-8D88-194C-9335-8A983BEC960A}" presName="negativeSpace" presStyleCnt="0"/>
      <dgm:spPr/>
    </dgm:pt>
    <dgm:pt modelId="{8850616E-268C-384C-BA98-B8282FD4D424}" type="pres">
      <dgm:prSet presAssocID="{61D9B67C-8D88-194C-9335-8A983BEC960A}" presName="childText" presStyleLbl="conFgAcc1" presStyleIdx="0" presStyleCnt="5">
        <dgm:presLayoutVars>
          <dgm:bulletEnabled val="1"/>
        </dgm:presLayoutVars>
      </dgm:prSet>
      <dgm:spPr/>
    </dgm:pt>
    <dgm:pt modelId="{426A28F5-52AF-E54E-8FEF-3CF81DCAD55B}" type="pres">
      <dgm:prSet presAssocID="{1602DB75-74E8-8B48-BD0C-08BB2AF5322E}" presName="spaceBetweenRectangles" presStyleCnt="0"/>
      <dgm:spPr/>
    </dgm:pt>
    <dgm:pt modelId="{3B9AE0B5-DD3D-AC46-A5AB-48E56D9AADBE}" type="pres">
      <dgm:prSet presAssocID="{B6C23BB7-AB10-DA43-A28A-A49685855124}" presName="parentLin" presStyleCnt="0"/>
      <dgm:spPr/>
    </dgm:pt>
    <dgm:pt modelId="{93D7FFC8-1B94-8E41-AF83-7F0B86BE7E69}" type="pres">
      <dgm:prSet presAssocID="{B6C23BB7-AB10-DA43-A28A-A49685855124}" presName="parentLeftMargin" presStyleLbl="node1" presStyleIdx="0" presStyleCnt="5"/>
      <dgm:spPr/>
      <dgm:t>
        <a:bodyPr/>
        <a:lstStyle/>
        <a:p>
          <a:endParaRPr lang="en-US"/>
        </a:p>
      </dgm:t>
    </dgm:pt>
    <dgm:pt modelId="{BA112806-BADB-0C4A-8CFA-BF17A27137EF}" type="pres">
      <dgm:prSet presAssocID="{B6C23BB7-AB10-DA43-A28A-A49685855124}" presName="parentText" presStyleLbl="node1" presStyleIdx="1" presStyleCnt="5">
        <dgm:presLayoutVars>
          <dgm:chMax val="0"/>
          <dgm:bulletEnabled val="1"/>
        </dgm:presLayoutVars>
      </dgm:prSet>
      <dgm:spPr/>
      <dgm:t>
        <a:bodyPr/>
        <a:lstStyle/>
        <a:p>
          <a:endParaRPr lang="en-US"/>
        </a:p>
      </dgm:t>
    </dgm:pt>
    <dgm:pt modelId="{E53F84D1-2975-1041-91D3-F8A47AC5B7E2}" type="pres">
      <dgm:prSet presAssocID="{B6C23BB7-AB10-DA43-A28A-A49685855124}" presName="negativeSpace" presStyleCnt="0"/>
      <dgm:spPr/>
    </dgm:pt>
    <dgm:pt modelId="{2261CD60-6E07-E54B-94FA-48201DC07E47}" type="pres">
      <dgm:prSet presAssocID="{B6C23BB7-AB10-DA43-A28A-A49685855124}" presName="childText" presStyleLbl="conFgAcc1" presStyleIdx="1" presStyleCnt="5">
        <dgm:presLayoutVars>
          <dgm:bulletEnabled val="1"/>
        </dgm:presLayoutVars>
      </dgm:prSet>
      <dgm:spPr/>
    </dgm:pt>
    <dgm:pt modelId="{F5938FFD-5A3E-814D-8772-76A8118956B4}" type="pres">
      <dgm:prSet presAssocID="{02C58A37-B5D8-354E-B7BB-63DE7074B51E}" presName="spaceBetweenRectangles" presStyleCnt="0"/>
      <dgm:spPr/>
    </dgm:pt>
    <dgm:pt modelId="{9E46A2ED-7493-F048-8A71-181AD1E9991E}" type="pres">
      <dgm:prSet presAssocID="{88821571-A072-124C-99C5-BC2BE7CEA375}" presName="parentLin" presStyleCnt="0"/>
      <dgm:spPr/>
    </dgm:pt>
    <dgm:pt modelId="{58D3B664-966C-774E-9CCC-8FF9F27F6F3E}" type="pres">
      <dgm:prSet presAssocID="{88821571-A072-124C-99C5-BC2BE7CEA375}" presName="parentLeftMargin" presStyleLbl="node1" presStyleIdx="1" presStyleCnt="5"/>
      <dgm:spPr/>
      <dgm:t>
        <a:bodyPr/>
        <a:lstStyle/>
        <a:p>
          <a:endParaRPr lang="en-US"/>
        </a:p>
      </dgm:t>
    </dgm:pt>
    <dgm:pt modelId="{266CCE19-C731-3244-8E33-15A6B2B46BC9}" type="pres">
      <dgm:prSet presAssocID="{88821571-A072-124C-99C5-BC2BE7CEA375}" presName="parentText" presStyleLbl="node1" presStyleIdx="2" presStyleCnt="5">
        <dgm:presLayoutVars>
          <dgm:chMax val="0"/>
          <dgm:bulletEnabled val="1"/>
        </dgm:presLayoutVars>
      </dgm:prSet>
      <dgm:spPr/>
      <dgm:t>
        <a:bodyPr/>
        <a:lstStyle/>
        <a:p>
          <a:endParaRPr lang="en-US"/>
        </a:p>
      </dgm:t>
    </dgm:pt>
    <dgm:pt modelId="{DEB4AC9F-8848-AD4A-9E7C-9CCC76C91847}" type="pres">
      <dgm:prSet presAssocID="{88821571-A072-124C-99C5-BC2BE7CEA375}" presName="negativeSpace" presStyleCnt="0"/>
      <dgm:spPr/>
    </dgm:pt>
    <dgm:pt modelId="{3B58E33A-7968-404A-AD8D-A3B82292B280}" type="pres">
      <dgm:prSet presAssocID="{88821571-A072-124C-99C5-BC2BE7CEA375}" presName="childText" presStyleLbl="conFgAcc1" presStyleIdx="2" presStyleCnt="5">
        <dgm:presLayoutVars>
          <dgm:bulletEnabled val="1"/>
        </dgm:presLayoutVars>
      </dgm:prSet>
      <dgm:spPr/>
    </dgm:pt>
    <dgm:pt modelId="{B9B96684-5893-FD45-A010-93DB02F01879}" type="pres">
      <dgm:prSet presAssocID="{E5862D5B-4CEB-874C-9C68-C3D578C94523}" presName="spaceBetweenRectangles" presStyleCnt="0"/>
      <dgm:spPr/>
    </dgm:pt>
    <dgm:pt modelId="{8416E976-6024-6142-A22C-729029385B23}" type="pres">
      <dgm:prSet presAssocID="{19231C66-2F5F-F149-9613-E6268775DE07}" presName="parentLin" presStyleCnt="0"/>
      <dgm:spPr/>
    </dgm:pt>
    <dgm:pt modelId="{6D21C35C-97B2-664B-B3BD-170523C4E2CF}" type="pres">
      <dgm:prSet presAssocID="{19231C66-2F5F-F149-9613-E6268775DE07}" presName="parentLeftMargin" presStyleLbl="node1" presStyleIdx="2" presStyleCnt="5"/>
      <dgm:spPr/>
      <dgm:t>
        <a:bodyPr/>
        <a:lstStyle/>
        <a:p>
          <a:endParaRPr lang="en-US"/>
        </a:p>
      </dgm:t>
    </dgm:pt>
    <dgm:pt modelId="{F18339B7-6765-DD46-9AED-D7208D25C9AB}" type="pres">
      <dgm:prSet presAssocID="{19231C66-2F5F-F149-9613-E6268775DE07}" presName="parentText" presStyleLbl="node1" presStyleIdx="3" presStyleCnt="5">
        <dgm:presLayoutVars>
          <dgm:chMax val="0"/>
          <dgm:bulletEnabled val="1"/>
        </dgm:presLayoutVars>
      </dgm:prSet>
      <dgm:spPr/>
      <dgm:t>
        <a:bodyPr/>
        <a:lstStyle/>
        <a:p>
          <a:endParaRPr lang="en-US"/>
        </a:p>
      </dgm:t>
    </dgm:pt>
    <dgm:pt modelId="{A4916122-7425-0149-9E48-5D397B54C010}" type="pres">
      <dgm:prSet presAssocID="{19231C66-2F5F-F149-9613-E6268775DE07}" presName="negativeSpace" presStyleCnt="0"/>
      <dgm:spPr/>
    </dgm:pt>
    <dgm:pt modelId="{04653030-3526-4647-A8DC-0A156EA8B541}" type="pres">
      <dgm:prSet presAssocID="{19231C66-2F5F-F149-9613-E6268775DE07}" presName="childText" presStyleLbl="conFgAcc1" presStyleIdx="3" presStyleCnt="5">
        <dgm:presLayoutVars>
          <dgm:bulletEnabled val="1"/>
        </dgm:presLayoutVars>
      </dgm:prSet>
      <dgm:spPr/>
    </dgm:pt>
    <dgm:pt modelId="{D5DCBB0E-752C-2D4A-AA98-0F1A327A9857}" type="pres">
      <dgm:prSet presAssocID="{E73DB0B7-9734-CF4F-90A8-F2DB12AE95D9}" presName="spaceBetweenRectangles" presStyleCnt="0"/>
      <dgm:spPr/>
    </dgm:pt>
    <dgm:pt modelId="{9D8EA022-5615-C64C-8FD3-115D3A74667E}" type="pres">
      <dgm:prSet presAssocID="{70D3ED0F-B676-454F-8E77-778F7CD13EDD}" presName="parentLin" presStyleCnt="0"/>
      <dgm:spPr/>
    </dgm:pt>
    <dgm:pt modelId="{A7E02816-2869-CA40-9973-F0E6F18AD93F}" type="pres">
      <dgm:prSet presAssocID="{70D3ED0F-B676-454F-8E77-778F7CD13EDD}" presName="parentLeftMargin" presStyleLbl="node1" presStyleIdx="3" presStyleCnt="5"/>
      <dgm:spPr/>
      <dgm:t>
        <a:bodyPr/>
        <a:lstStyle/>
        <a:p>
          <a:endParaRPr lang="en-US"/>
        </a:p>
      </dgm:t>
    </dgm:pt>
    <dgm:pt modelId="{22184DFF-92EB-CF44-9256-32E491542E46}" type="pres">
      <dgm:prSet presAssocID="{70D3ED0F-B676-454F-8E77-778F7CD13EDD}" presName="parentText" presStyleLbl="node1" presStyleIdx="4" presStyleCnt="5">
        <dgm:presLayoutVars>
          <dgm:chMax val="0"/>
          <dgm:bulletEnabled val="1"/>
        </dgm:presLayoutVars>
      </dgm:prSet>
      <dgm:spPr/>
      <dgm:t>
        <a:bodyPr/>
        <a:lstStyle/>
        <a:p>
          <a:endParaRPr lang="en-US"/>
        </a:p>
      </dgm:t>
    </dgm:pt>
    <dgm:pt modelId="{6E1ABEE2-1B1F-0A41-BCAE-2750446072A4}" type="pres">
      <dgm:prSet presAssocID="{70D3ED0F-B676-454F-8E77-778F7CD13EDD}" presName="negativeSpace" presStyleCnt="0"/>
      <dgm:spPr/>
    </dgm:pt>
    <dgm:pt modelId="{BD50D874-DA96-C94D-B9D1-A354B110A5AF}" type="pres">
      <dgm:prSet presAssocID="{70D3ED0F-B676-454F-8E77-778F7CD13EDD}" presName="childText" presStyleLbl="conFgAcc1" presStyleIdx="4" presStyleCnt="5">
        <dgm:presLayoutVars>
          <dgm:bulletEnabled val="1"/>
        </dgm:presLayoutVars>
      </dgm:prSet>
      <dgm:spPr/>
    </dgm:pt>
  </dgm:ptLst>
  <dgm:cxnLst>
    <dgm:cxn modelId="{6C3E6A0E-D1DD-D842-899F-1E817114CA13}" type="presOf" srcId="{19231C66-2F5F-F149-9613-E6268775DE07}" destId="{6D21C35C-97B2-664B-B3BD-170523C4E2CF}" srcOrd="0" destOrd="0" presId="urn:microsoft.com/office/officeart/2005/8/layout/list1"/>
    <dgm:cxn modelId="{66F7A16F-16E8-7740-88D5-E6FECFCEC834}" type="presOf" srcId="{B6C23BB7-AB10-DA43-A28A-A49685855124}" destId="{BA112806-BADB-0C4A-8CFA-BF17A27137EF}" srcOrd="1" destOrd="0" presId="urn:microsoft.com/office/officeart/2005/8/layout/list1"/>
    <dgm:cxn modelId="{5FED60E1-C10C-EB4E-AF82-314A9EEEACF9}" srcId="{C0598A6C-DC9E-5347-85F4-14DDA369CAF7}" destId="{19231C66-2F5F-F149-9613-E6268775DE07}" srcOrd="3" destOrd="0" parTransId="{E3A73BD4-62F7-704E-8E7F-0E75FD119CB4}" sibTransId="{E73DB0B7-9734-CF4F-90A8-F2DB12AE95D9}"/>
    <dgm:cxn modelId="{133D9931-0649-4148-BB2C-1639588BDC61}" type="presOf" srcId="{88821571-A072-124C-99C5-BC2BE7CEA375}" destId="{266CCE19-C731-3244-8E33-15A6B2B46BC9}" srcOrd="1" destOrd="0" presId="urn:microsoft.com/office/officeart/2005/8/layout/list1"/>
    <dgm:cxn modelId="{198E2F50-C5AC-8F4A-AA59-C13BB3E6D3AC}" type="presOf" srcId="{61D9B67C-8D88-194C-9335-8A983BEC960A}" destId="{EBD2DA64-19C8-D343-81F9-340B7601A9ED}" srcOrd="1" destOrd="0" presId="urn:microsoft.com/office/officeart/2005/8/layout/list1"/>
    <dgm:cxn modelId="{E9FD7CA9-219B-8A45-BE3D-41D958784BD7}" srcId="{C0598A6C-DC9E-5347-85F4-14DDA369CAF7}" destId="{88821571-A072-124C-99C5-BC2BE7CEA375}" srcOrd="2" destOrd="0" parTransId="{6E540367-DC19-BE4D-849C-D105E0CA44A1}" sibTransId="{E5862D5B-4CEB-874C-9C68-C3D578C94523}"/>
    <dgm:cxn modelId="{391DCBCC-39AD-7447-9DBC-DAFCAC2A32F3}" type="presOf" srcId="{88821571-A072-124C-99C5-BC2BE7CEA375}" destId="{58D3B664-966C-774E-9CCC-8FF9F27F6F3E}" srcOrd="0" destOrd="0" presId="urn:microsoft.com/office/officeart/2005/8/layout/list1"/>
    <dgm:cxn modelId="{ECAD6F13-6518-DA4F-B0A0-A362C8C3587E}" srcId="{C0598A6C-DC9E-5347-85F4-14DDA369CAF7}" destId="{61D9B67C-8D88-194C-9335-8A983BEC960A}" srcOrd="0" destOrd="0" parTransId="{8913DB45-A405-224B-8362-AECFD1C5A2F1}" sibTransId="{1602DB75-74E8-8B48-BD0C-08BB2AF5322E}"/>
    <dgm:cxn modelId="{0BDFA4C5-DDFB-C043-93E6-48419070BB2D}" srcId="{C0598A6C-DC9E-5347-85F4-14DDA369CAF7}" destId="{B6C23BB7-AB10-DA43-A28A-A49685855124}" srcOrd="1" destOrd="0" parTransId="{A654C009-C431-9442-89A5-E44A025729DB}" sibTransId="{02C58A37-B5D8-354E-B7BB-63DE7074B51E}"/>
    <dgm:cxn modelId="{7BE3C9D2-1E9A-CB4E-9CF5-B3116DE0E1D4}" type="presOf" srcId="{B6C23BB7-AB10-DA43-A28A-A49685855124}" destId="{93D7FFC8-1B94-8E41-AF83-7F0B86BE7E69}" srcOrd="0" destOrd="0" presId="urn:microsoft.com/office/officeart/2005/8/layout/list1"/>
    <dgm:cxn modelId="{D0CB09AE-086C-E342-8E3B-E529FCDC472E}" type="presOf" srcId="{19231C66-2F5F-F149-9613-E6268775DE07}" destId="{F18339B7-6765-DD46-9AED-D7208D25C9AB}" srcOrd="1" destOrd="0" presId="urn:microsoft.com/office/officeart/2005/8/layout/list1"/>
    <dgm:cxn modelId="{78E1C5EA-EF8A-B54B-9F24-B314213A3F34}" type="presOf" srcId="{61D9B67C-8D88-194C-9335-8A983BEC960A}" destId="{4B54C3C7-4B68-0542-BB19-3FCC63AF8D48}" srcOrd="0" destOrd="0" presId="urn:microsoft.com/office/officeart/2005/8/layout/list1"/>
    <dgm:cxn modelId="{96C96F8D-174C-1548-922D-BFC82A4C2C27}" type="presOf" srcId="{70D3ED0F-B676-454F-8E77-778F7CD13EDD}" destId="{A7E02816-2869-CA40-9973-F0E6F18AD93F}" srcOrd="0" destOrd="0" presId="urn:microsoft.com/office/officeart/2005/8/layout/list1"/>
    <dgm:cxn modelId="{654A0F6C-74B2-114A-92AE-D3D0AF2956CF}" type="presOf" srcId="{70D3ED0F-B676-454F-8E77-778F7CD13EDD}" destId="{22184DFF-92EB-CF44-9256-32E491542E46}" srcOrd="1" destOrd="0" presId="urn:microsoft.com/office/officeart/2005/8/layout/list1"/>
    <dgm:cxn modelId="{E6C99EE7-849E-D245-83B4-36D9012C7918}" type="presOf" srcId="{C0598A6C-DC9E-5347-85F4-14DDA369CAF7}" destId="{D816E8AD-2CEC-894F-BF60-AC5F24EE41C4}" srcOrd="0" destOrd="0" presId="urn:microsoft.com/office/officeart/2005/8/layout/list1"/>
    <dgm:cxn modelId="{967B8C7F-FB88-7A4B-877A-ABEC94BDBFB6}" srcId="{C0598A6C-DC9E-5347-85F4-14DDA369CAF7}" destId="{70D3ED0F-B676-454F-8E77-778F7CD13EDD}" srcOrd="4" destOrd="0" parTransId="{0E5CA249-AB30-6444-B668-B61349853F61}" sibTransId="{AE36C45D-1CAB-7C4D-9D16-FC5438026D5D}"/>
    <dgm:cxn modelId="{0929CAE2-69D1-C849-BEF7-4DB6021E03BF}" type="presParOf" srcId="{D816E8AD-2CEC-894F-BF60-AC5F24EE41C4}" destId="{93C65F3B-986C-3A4D-BA7B-4692F4CC2BB8}" srcOrd="0" destOrd="0" presId="urn:microsoft.com/office/officeart/2005/8/layout/list1"/>
    <dgm:cxn modelId="{5C93247D-1FE6-364C-8A9F-13A1F9B971CF}" type="presParOf" srcId="{93C65F3B-986C-3A4D-BA7B-4692F4CC2BB8}" destId="{4B54C3C7-4B68-0542-BB19-3FCC63AF8D48}" srcOrd="0" destOrd="0" presId="urn:microsoft.com/office/officeart/2005/8/layout/list1"/>
    <dgm:cxn modelId="{F3E0E4D6-F4E5-D948-B456-AFFD0BF7B877}" type="presParOf" srcId="{93C65F3B-986C-3A4D-BA7B-4692F4CC2BB8}" destId="{EBD2DA64-19C8-D343-81F9-340B7601A9ED}" srcOrd="1" destOrd="0" presId="urn:microsoft.com/office/officeart/2005/8/layout/list1"/>
    <dgm:cxn modelId="{74496F85-E0EB-8C42-8C8D-5F98B0C906A0}" type="presParOf" srcId="{D816E8AD-2CEC-894F-BF60-AC5F24EE41C4}" destId="{9C6F3E4C-059D-0445-B7B2-6BD99EAC162C}" srcOrd="1" destOrd="0" presId="urn:microsoft.com/office/officeart/2005/8/layout/list1"/>
    <dgm:cxn modelId="{E22531CA-D5F0-A14F-B77D-B994396DE65E}" type="presParOf" srcId="{D816E8AD-2CEC-894F-BF60-AC5F24EE41C4}" destId="{8850616E-268C-384C-BA98-B8282FD4D424}" srcOrd="2" destOrd="0" presId="urn:microsoft.com/office/officeart/2005/8/layout/list1"/>
    <dgm:cxn modelId="{0BDD4020-C39F-6942-A155-D4DC750C5575}" type="presParOf" srcId="{D816E8AD-2CEC-894F-BF60-AC5F24EE41C4}" destId="{426A28F5-52AF-E54E-8FEF-3CF81DCAD55B}" srcOrd="3" destOrd="0" presId="urn:microsoft.com/office/officeart/2005/8/layout/list1"/>
    <dgm:cxn modelId="{49D7055C-57B3-B14F-8BC7-32AB529FAB5E}" type="presParOf" srcId="{D816E8AD-2CEC-894F-BF60-AC5F24EE41C4}" destId="{3B9AE0B5-DD3D-AC46-A5AB-48E56D9AADBE}" srcOrd="4" destOrd="0" presId="urn:microsoft.com/office/officeart/2005/8/layout/list1"/>
    <dgm:cxn modelId="{00DEC449-0878-1842-A25E-92A382925E18}" type="presParOf" srcId="{3B9AE0B5-DD3D-AC46-A5AB-48E56D9AADBE}" destId="{93D7FFC8-1B94-8E41-AF83-7F0B86BE7E69}" srcOrd="0" destOrd="0" presId="urn:microsoft.com/office/officeart/2005/8/layout/list1"/>
    <dgm:cxn modelId="{B620866B-8584-BD41-B500-9618AB35118C}" type="presParOf" srcId="{3B9AE0B5-DD3D-AC46-A5AB-48E56D9AADBE}" destId="{BA112806-BADB-0C4A-8CFA-BF17A27137EF}" srcOrd="1" destOrd="0" presId="urn:microsoft.com/office/officeart/2005/8/layout/list1"/>
    <dgm:cxn modelId="{3940B372-9E76-5343-BBA9-E4FA572ACDBE}" type="presParOf" srcId="{D816E8AD-2CEC-894F-BF60-AC5F24EE41C4}" destId="{E53F84D1-2975-1041-91D3-F8A47AC5B7E2}" srcOrd="5" destOrd="0" presId="urn:microsoft.com/office/officeart/2005/8/layout/list1"/>
    <dgm:cxn modelId="{BEDF6BE6-9F0B-8C4F-A806-714B4CC13E5B}" type="presParOf" srcId="{D816E8AD-2CEC-894F-BF60-AC5F24EE41C4}" destId="{2261CD60-6E07-E54B-94FA-48201DC07E47}" srcOrd="6" destOrd="0" presId="urn:microsoft.com/office/officeart/2005/8/layout/list1"/>
    <dgm:cxn modelId="{186E520A-025A-134D-98E2-CCAA80CA3144}" type="presParOf" srcId="{D816E8AD-2CEC-894F-BF60-AC5F24EE41C4}" destId="{F5938FFD-5A3E-814D-8772-76A8118956B4}" srcOrd="7" destOrd="0" presId="urn:microsoft.com/office/officeart/2005/8/layout/list1"/>
    <dgm:cxn modelId="{F9585D79-1528-1D48-93A8-3FF5BF080609}" type="presParOf" srcId="{D816E8AD-2CEC-894F-BF60-AC5F24EE41C4}" destId="{9E46A2ED-7493-F048-8A71-181AD1E9991E}" srcOrd="8" destOrd="0" presId="urn:microsoft.com/office/officeart/2005/8/layout/list1"/>
    <dgm:cxn modelId="{B322C430-F0E5-1A45-B6F5-0C3729B5053E}" type="presParOf" srcId="{9E46A2ED-7493-F048-8A71-181AD1E9991E}" destId="{58D3B664-966C-774E-9CCC-8FF9F27F6F3E}" srcOrd="0" destOrd="0" presId="urn:microsoft.com/office/officeart/2005/8/layout/list1"/>
    <dgm:cxn modelId="{B54713C4-6E70-F942-A981-6365FC3143A5}" type="presParOf" srcId="{9E46A2ED-7493-F048-8A71-181AD1E9991E}" destId="{266CCE19-C731-3244-8E33-15A6B2B46BC9}" srcOrd="1" destOrd="0" presId="urn:microsoft.com/office/officeart/2005/8/layout/list1"/>
    <dgm:cxn modelId="{CAF55B44-7263-5D42-AF1B-09A8EC4987FD}" type="presParOf" srcId="{D816E8AD-2CEC-894F-BF60-AC5F24EE41C4}" destId="{DEB4AC9F-8848-AD4A-9E7C-9CCC76C91847}" srcOrd="9" destOrd="0" presId="urn:microsoft.com/office/officeart/2005/8/layout/list1"/>
    <dgm:cxn modelId="{52E118E4-902D-7843-9EAC-B9D76C6F3D8B}" type="presParOf" srcId="{D816E8AD-2CEC-894F-BF60-AC5F24EE41C4}" destId="{3B58E33A-7968-404A-AD8D-A3B82292B280}" srcOrd="10" destOrd="0" presId="urn:microsoft.com/office/officeart/2005/8/layout/list1"/>
    <dgm:cxn modelId="{E5708B46-1BF3-A949-A15E-6F5A60F25754}" type="presParOf" srcId="{D816E8AD-2CEC-894F-BF60-AC5F24EE41C4}" destId="{B9B96684-5893-FD45-A010-93DB02F01879}" srcOrd="11" destOrd="0" presId="urn:microsoft.com/office/officeart/2005/8/layout/list1"/>
    <dgm:cxn modelId="{4D48A3AF-EF0F-724A-B745-628C5260B442}" type="presParOf" srcId="{D816E8AD-2CEC-894F-BF60-AC5F24EE41C4}" destId="{8416E976-6024-6142-A22C-729029385B23}" srcOrd="12" destOrd="0" presId="urn:microsoft.com/office/officeart/2005/8/layout/list1"/>
    <dgm:cxn modelId="{F6A2BC80-E138-F649-ABA5-02F6BF17B413}" type="presParOf" srcId="{8416E976-6024-6142-A22C-729029385B23}" destId="{6D21C35C-97B2-664B-B3BD-170523C4E2CF}" srcOrd="0" destOrd="0" presId="urn:microsoft.com/office/officeart/2005/8/layout/list1"/>
    <dgm:cxn modelId="{CA1440EE-ACFA-3C4E-8BA5-131821D59960}" type="presParOf" srcId="{8416E976-6024-6142-A22C-729029385B23}" destId="{F18339B7-6765-DD46-9AED-D7208D25C9AB}" srcOrd="1" destOrd="0" presId="urn:microsoft.com/office/officeart/2005/8/layout/list1"/>
    <dgm:cxn modelId="{30203C77-0D63-EB49-9DE7-60077779379A}" type="presParOf" srcId="{D816E8AD-2CEC-894F-BF60-AC5F24EE41C4}" destId="{A4916122-7425-0149-9E48-5D397B54C010}" srcOrd="13" destOrd="0" presId="urn:microsoft.com/office/officeart/2005/8/layout/list1"/>
    <dgm:cxn modelId="{9D4A15EB-A42F-554B-87B3-1F0D4A087ACC}" type="presParOf" srcId="{D816E8AD-2CEC-894F-BF60-AC5F24EE41C4}" destId="{04653030-3526-4647-A8DC-0A156EA8B541}" srcOrd="14" destOrd="0" presId="urn:microsoft.com/office/officeart/2005/8/layout/list1"/>
    <dgm:cxn modelId="{D461DA38-2420-624A-8F55-D78A8E8A4ADA}" type="presParOf" srcId="{D816E8AD-2CEC-894F-BF60-AC5F24EE41C4}" destId="{D5DCBB0E-752C-2D4A-AA98-0F1A327A9857}" srcOrd="15" destOrd="0" presId="urn:microsoft.com/office/officeart/2005/8/layout/list1"/>
    <dgm:cxn modelId="{C2962C39-BC14-9E40-B931-8693639C7A5F}" type="presParOf" srcId="{D816E8AD-2CEC-894F-BF60-AC5F24EE41C4}" destId="{9D8EA022-5615-C64C-8FD3-115D3A74667E}" srcOrd="16" destOrd="0" presId="urn:microsoft.com/office/officeart/2005/8/layout/list1"/>
    <dgm:cxn modelId="{7590158C-2C1F-5A4C-BB6C-B0D8D83313C6}" type="presParOf" srcId="{9D8EA022-5615-C64C-8FD3-115D3A74667E}" destId="{A7E02816-2869-CA40-9973-F0E6F18AD93F}" srcOrd="0" destOrd="0" presId="urn:microsoft.com/office/officeart/2005/8/layout/list1"/>
    <dgm:cxn modelId="{40AF001D-6DA2-BF40-8A05-BB35BD88A2D7}" type="presParOf" srcId="{9D8EA022-5615-C64C-8FD3-115D3A74667E}" destId="{22184DFF-92EB-CF44-9256-32E491542E46}" srcOrd="1" destOrd="0" presId="urn:microsoft.com/office/officeart/2005/8/layout/list1"/>
    <dgm:cxn modelId="{35854B23-3F7A-9442-AB4A-235924F3D81D}" type="presParOf" srcId="{D816E8AD-2CEC-894F-BF60-AC5F24EE41C4}" destId="{6E1ABEE2-1B1F-0A41-BCAE-2750446072A4}" srcOrd="17" destOrd="0" presId="urn:microsoft.com/office/officeart/2005/8/layout/list1"/>
    <dgm:cxn modelId="{277D0EAB-F833-214A-9E33-5816E4215F92}" type="presParOf" srcId="{D816E8AD-2CEC-894F-BF60-AC5F24EE41C4}" destId="{BD50D874-DA96-C94D-B9D1-A354B110A5AF}" srcOrd="18"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90561D2-9406-A14A-A47F-E2A598704433}" type="doc">
      <dgm:prSet loTypeId="urn:microsoft.com/office/officeart/2005/8/layout/matrix1" loCatId="" qsTypeId="urn:microsoft.com/office/officeart/2005/8/quickstyle/simple1" qsCatId="simple" csTypeId="urn:microsoft.com/office/officeart/2005/8/colors/colorful1" csCatId="colorful" phldr="1"/>
      <dgm:spPr/>
      <dgm:t>
        <a:bodyPr/>
        <a:lstStyle/>
        <a:p>
          <a:endParaRPr lang="en-US"/>
        </a:p>
      </dgm:t>
    </dgm:pt>
    <dgm:pt modelId="{9B3DE341-308B-A442-8ED6-8B8BB3CB2B12}">
      <dgm:prSet phldrT="[Text]"/>
      <dgm:spPr/>
      <dgm:t>
        <a:bodyPr/>
        <a:lstStyle/>
        <a:p>
          <a:r>
            <a:rPr lang="en-US" dirty="0" smtClean="0"/>
            <a:t>Challenges of VMS</a:t>
          </a:r>
          <a:endParaRPr lang="en-US" dirty="0"/>
        </a:p>
      </dgm:t>
    </dgm:pt>
    <dgm:pt modelId="{1218BC21-3DE2-2644-A233-4569F9C61EBD}" type="parTrans" cxnId="{E560DE9A-0F70-554B-BDC3-9E6E41DE85C6}">
      <dgm:prSet/>
      <dgm:spPr/>
      <dgm:t>
        <a:bodyPr/>
        <a:lstStyle/>
        <a:p>
          <a:endParaRPr lang="en-US"/>
        </a:p>
      </dgm:t>
    </dgm:pt>
    <dgm:pt modelId="{91CE54CF-541C-5A49-8C7F-04FD9C5F19A6}" type="sibTrans" cxnId="{E560DE9A-0F70-554B-BDC3-9E6E41DE85C6}">
      <dgm:prSet/>
      <dgm:spPr/>
      <dgm:t>
        <a:bodyPr/>
        <a:lstStyle/>
        <a:p>
          <a:endParaRPr lang="en-US"/>
        </a:p>
      </dgm:t>
    </dgm:pt>
    <dgm:pt modelId="{5DE3E794-BBBC-C44F-90F7-39DE9B20F51F}">
      <dgm:prSet phldrT="[Text]"/>
      <dgm:spPr/>
      <dgm:t>
        <a:bodyPr/>
        <a:lstStyle/>
        <a:p>
          <a:r>
            <a:rPr lang="en-US" dirty="0" smtClean="0"/>
            <a:t>Inhomogeneous conglomerate of resources and tasks</a:t>
          </a:r>
          <a:endParaRPr lang="en-US" dirty="0"/>
        </a:p>
      </dgm:t>
    </dgm:pt>
    <dgm:pt modelId="{5E750DFA-62F4-194D-BCBE-04DA3D892503}" type="parTrans" cxnId="{0B8A5E6C-B743-3847-BCFB-A4E58962AB3C}">
      <dgm:prSet/>
      <dgm:spPr/>
      <dgm:t>
        <a:bodyPr/>
        <a:lstStyle/>
        <a:p>
          <a:endParaRPr lang="en-US"/>
        </a:p>
      </dgm:t>
    </dgm:pt>
    <dgm:pt modelId="{072E2C76-9640-0648-B800-15E89158E1A1}" type="sibTrans" cxnId="{0B8A5E6C-B743-3847-BCFB-A4E58962AB3C}">
      <dgm:prSet/>
      <dgm:spPr/>
      <dgm:t>
        <a:bodyPr/>
        <a:lstStyle/>
        <a:p>
          <a:endParaRPr lang="en-US"/>
        </a:p>
      </dgm:t>
    </dgm:pt>
    <dgm:pt modelId="{BEBE3E43-2DB9-5F41-9433-336554485989}">
      <dgm:prSet phldrT="[Text]"/>
      <dgm:spPr/>
      <dgm:t>
        <a:bodyPr/>
        <a:lstStyle/>
        <a:p>
          <a:r>
            <a:rPr lang="en-US" dirty="0" smtClean="0"/>
            <a:t>Flexible allocation allowing brokerage and negotiation</a:t>
          </a:r>
          <a:endParaRPr lang="en-US" dirty="0"/>
        </a:p>
      </dgm:t>
    </dgm:pt>
    <dgm:pt modelId="{EAEE3417-3140-2145-9D81-2339F220122C}" type="parTrans" cxnId="{E8A31F4D-B683-DC4D-B3B7-1CB43F199F81}">
      <dgm:prSet/>
      <dgm:spPr/>
      <dgm:t>
        <a:bodyPr/>
        <a:lstStyle/>
        <a:p>
          <a:endParaRPr lang="en-US"/>
        </a:p>
      </dgm:t>
    </dgm:pt>
    <dgm:pt modelId="{F30EDBC8-DF81-344A-AAAD-A906FBBB5901}" type="sibTrans" cxnId="{E8A31F4D-B683-DC4D-B3B7-1CB43F199F81}">
      <dgm:prSet/>
      <dgm:spPr/>
      <dgm:t>
        <a:bodyPr/>
        <a:lstStyle/>
        <a:p>
          <a:endParaRPr lang="en-US"/>
        </a:p>
      </dgm:t>
    </dgm:pt>
    <dgm:pt modelId="{C7CDBF80-B42C-AE4C-B9EB-45CB6EAAB5B3}">
      <dgm:prSet phldrT="[Text]"/>
      <dgm:spPr/>
      <dgm:t>
        <a:bodyPr/>
        <a:lstStyle/>
        <a:p>
          <a:r>
            <a:rPr lang="en-US" dirty="0" smtClean="0"/>
            <a:t>Adaptation- and motivation-oriented assessment</a:t>
          </a:r>
          <a:endParaRPr lang="en-US" dirty="0"/>
        </a:p>
      </dgm:t>
    </dgm:pt>
    <dgm:pt modelId="{103DCFD3-3ACB-9A4F-A659-E036BFB8E3BC}" type="parTrans" cxnId="{735C12A9-FB0C-184F-89CA-D1D31F51A242}">
      <dgm:prSet/>
      <dgm:spPr/>
      <dgm:t>
        <a:bodyPr/>
        <a:lstStyle/>
        <a:p>
          <a:endParaRPr lang="en-US"/>
        </a:p>
      </dgm:t>
    </dgm:pt>
    <dgm:pt modelId="{5D853CA0-F51F-2542-B7A3-B52B264A8331}" type="sibTrans" cxnId="{735C12A9-FB0C-184F-89CA-D1D31F51A242}">
      <dgm:prSet/>
      <dgm:spPr/>
      <dgm:t>
        <a:bodyPr/>
        <a:lstStyle/>
        <a:p>
          <a:endParaRPr lang="en-US"/>
        </a:p>
      </dgm:t>
    </dgm:pt>
    <dgm:pt modelId="{9EB1256B-428B-8B46-91A8-98F95BC52BA2}">
      <dgm:prSet phldrT="[Text]"/>
      <dgm:spPr/>
      <dgm:t>
        <a:bodyPr/>
        <a:lstStyle/>
        <a:p>
          <a:r>
            <a:rPr lang="en-US" dirty="0" smtClean="0"/>
            <a:t>Continuous evolution</a:t>
          </a:r>
          <a:endParaRPr lang="en-US" dirty="0"/>
        </a:p>
      </dgm:t>
    </dgm:pt>
    <dgm:pt modelId="{0D78851F-84D8-7146-838A-888BD23732B2}" type="parTrans" cxnId="{35D08419-B0C8-9F40-BE0A-BD3CA6696E2F}">
      <dgm:prSet/>
      <dgm:spPr/>
      <dgm:t>
        <a:bodyPr/>
        <a:lstStyle/>
        <a:p>
          <a:endParaRPr lang="en-US"/>
        </a:p>
      </dgm:t>
    </dgm:pt>
    <dgm:pt modelId="{F55FBD4A-649C-D142-9D07-C3EE212C046C}" type="sibTrans" cxnId="{35D08419-B0C8-9F40-BE0A-BD3CA6696E2F}">
      <dgm:prSet/>
      <dgm:spPr/>
      <dgm:t>
        <a:bodyPr/>
        <a:lstStyle/>
        <a:p>
          <a:endParaRPr lang="en-US"/>
        </a:p>
      </dgm:t>
    </dgm:pt>
    <dgm:pt modelId="{E7BC4C54-8F3B-434E-AC35-1018A3A3E1FA}" type="pres">
      <dgm:prSet presAssocID="{B90561D2-9406-A14A-A47F-E2A598704433}" presName="diagram" presStyleCnt="0">
        <dgm:presLayoutVars>
          <dgm:chMax val="1"/>
          <dgm:dir/>
          <dgm:animLvl val="ctr"/>
          <dgm:resizeHandles val="exact"/>
        </dgm:presLayoutVars>
      </dgm:prSet>
      <dgm:spPr/>
      <dgm:t>
        <a:bodyPr/>
        <a:lstStyle/>
        <a:p>
          <a:endParaRPr lang="en-US"/>
        </a:p>
      </dgm:t>
    </dgm:pt>
    <dgm:pt modelId="{F0C3DF56-702A-FA4C-B2E7-AD1DBA3A3F39}" type="pres">
      <dgm:prSet presAssocID="{B90561D2-9406-A14A-A47F-E2A598704433}" presName="matrix" presStyleCnt="0"/>
      <dgm:spPr/>
    </dgm:pt>
    <dgm:pt modelId="{F7006027-5F6D-BE43-9572-642C0B09A71D}" type="pres">
      <dgm:prSet presAssocID="{B90561D2-9406-A14A-A47F-E2A598704433}" presName="tile1" presStyleLbl="node1" presStyleIdx="0" presStyleCnt="4"/>
      <dgm:spPr/>
      <dgm:t>
        <a:bodyPr/>
        <a:lstStyle/>
        <a:p>
          <a:endParaRPr lang="en-US"/>
        </a:p>
      </dgm:t>
    </dgm:pt>
    <dgm:pt modelId="{AA0940D9-7607-F44E-B762-AE1333120160}" type="pres">
      <dgm:prSet presAssocID="{B90561D2-9406-A14A-A47F-E2A598704433}" presName="tile1text" presStyleLbl="node1" presStyleIdx="0" presStyleCnt="4">
        <dgm:presLayoutVars>
          <dgm:chMax val="0"/>
          <dgm:chPref val="0"/>
          <dgm:bulletEnabled val="1"/>
        </dgm:presLayoutVars>
      </dgm:prSet>
      <dgm:spPr/>
      <dgm:t>
        <a:bodyPr/>
        <a:lstStyle/>
        <a:p>
          <a:endParaRPr lang="en-US"/>
        </a:p>
      </dgm:t>
    </dgm:pt>
    <dgm:pt modelId="{95EA87FF-2F08-D14B-A533-AF5B704E1A41}" type="pres">
      <dgm:prSet presAssocID="{B90561D2-9406-A14A-A47F-E2A598704433}" presName="tile2" presStyleLbl="node1" presStyleIdx="1" presStyleCnt="4"/>
      <dgm:spPr/>
      <dgm:t>
        <a:bodyPr/>
        <a:lstStyle/>
        <a:p>
          <a:endParaRPr lang="en-US"/>
        </a:p>
      </dgm:t>
    </dgm:pt>
    <dgm:pt modelId="{19FFDB26-94F0-5F4C-A530-811CD3E87F5B}" type="pres">
      <dgm:prSet presAssocID="{B90561D2-9406-A14A-A47F-E2A598704433}" presName="tile2text" presStyleLbl="node1" presStyleIdx="1" presStyleCnt="4">
        <dgm:presLayoutVars>
          <dgm:chMax val="0"/>
          <dgm:chPref val="0"/>
          <dgm:bulletEnabled val="1"/>
        </dgm:presLayoutVars>
      </dgm:prSet>
      <dgm:spPr/>
      <dgm:t>
        <a:bodyPr/>
        <a:lstStyle/>
        <a:p>
          <a:endParaRPr lang="en-US"/>
        </a:p>
      </dgm:t>
    </dgm:pt>
    <dgm:pt modelId="{58A5F84C-033F-7140-9F81-FA606784366D}" type="pres">
      <dgm:prSet presAssocID="{B90561D2-9406-A14A-A47F-E2A598704433}" presName="tile3" presStyleLbl="node1" presStyleIdx="2" presStyleCnt="4"/>
      <dgm:spPr/>
      <dgm:t>
        <a:bodyPr/>
        <a:lstStyle/>
        <a:p>
          <a:endParaRPr lang="en-US"/>
        </a:p>
      </dgm:t>
    </dgm:pt>
    <dgm:pt modelId="{D067DF59-ED94-604C-90AF-12A0FBE58C3A}" type="pres">
      <dgm:prSet presAssocID="{B90561D2-9406-A14A-A47F-E2A598704433}" presName="tile3text" presStyleLbl="node1" presStyleIdx="2" presStyleCnt="4">
        <dgm:presLayoutVars>
          <dgm:chMax val="0"/>
          <dgm:chPref val="0"/>
          <dgm:bulletEnabled val="1"/>
        </dgm:presLayoutVars>
      </dgm:prSet>
      <dgm:spPr/>
      <dgm:t>
        <a:bodyPr/>
        <a:lstStyle/>
        <a:p>
          <a:endParaRPr lang="en-US"/>
        </a:p>
      </dgm:t>
    </dgm:pt>
    <dgm:pt modelId="{32D5B490-43AE-5F44-ADA5-4B31631D57FB}" type="pres">
      <dgm:prSet presAssocID="{B90561D2-9406-A14A-A47F-E2A598704433}" presName="tile4" presStyleLbl="node1" presStyleIdx="3" presStyleCnt="4"/>
      <dgm:spPr/>
      <dgm:t>
        <a:bodyPr/>
        <a:lstStyle/>
        <a:p>
          <a:endParaRPr lang="en-US"/>
        </a:p>
      </dgm:t>
    </dgm:pt>
    <dgm:pt modelId="{147ED41A-3D93-DA43-9FA9-0F9482F33E2C}" type="pres">
      <dgm:prSet presAssocID="{B90561D2-9406-A14A-A47F-E2A598704433}" presName="tile4text" presStyleLbl="node1" presStyleIdx="3" presStyleCnt="4">
        <dgm:presLayoutVars>
          <dgm:chMax val="0"/>
          <dgm:chPref val="0"/>
          <dgm:bulletEnabled val="1"/>
        </dgm:presLayoutVars>
      </dgm:prSet>
      <dgm:spPr/>
      <dgm:t>
        <a:bodyPr/>
        <a:lstStyle/>
        <a:p>
          <a:endParaRPr lang="en-US"/>
        </a:p>
      </dgm:t>
    </dgm:pt>
    <dgm:pt modelId="{DF3A962D-A611-274C-B3C3-34684C6F3E3A}" type="pres">
      <dgm:prSet presAssocID="{B90561D2-9406-A14A-A47F-E2A598704433}" presName="centerTile" presStyleLbl="fgShp" presStyleIdx="0" presStyleCnt="1">
        <dgm:presLayoutVars>
          <dgm:chMax val="0"/>
          <dgm:chPref val="0"/>
        </dgm:presLayoutVars>
      </dgm:prSet>
      <dgm:spPr/>
      <dgm:t>
        <a:bodyPr/>
        <a:lstStyle/>
        <a:p>
          <a:endParaRPr lang="en-US"/>
        </a:p>
      </dgm:t>
    </dgm:pt>
  </dgm:ptLst>
  <dgm:cxnLst>
    <dgm:cxn modelId="{170D1E15-A639-AB42-8D36-5B34E196C8AA}" type="presOf" srcId="{5DE3E794-BBBC-C44F-90F7-39DE9B20F51F}" destId="{F7006027-5F6D-BE43-9572-642C0B09A71D}" srcOrd="0" destOrd="0" presId="urn:microsoft.com/office/officeart/2005/8/layout/matrix1"/>
    <dgm:cxn modelId="{C0ED7FF7-7B35-EF4F-9DE4-2CA933BCED67}" type="presOf" srcId="{5DE3E794-BBBC-C44F-90F7-39DE9B20F51F}" destId="{AA0940D9-7607-F44E-B762-AE1333120160}" srcOrd="1" destOrd="0" presId="urn:microsoft.com/office/officeart/2005/8/layout/matrix1"/>
    <dgm:cxn modelId="{735C12A9-FB0C-184F-89CA-D1D31F51A242}" srcId="{9B3DE341-308B-A442-8ED6-8B8BB3CB2B12}" destId="{C7CDBF80-B42C-AE4C-B9EB-45CB6EAAB5B3}" srcOrd="2" destOrd="0" parTransId="{103DCFD3-3ACB-9A4F-A659-E036BFB8E3BC}" sibTransId="{5D853CA0-F51F-2542-B7A3-B52B264A8331}"/>
    <dgm:cxn modelId="{5B0ECF9A-1802-2E4B-AD36-6751326AA2D2}" type="presOf" srcId="{C7CDBF80-B42C-AE4C-B9EB-45CB6EAAB5B3}" destId="{58A5F84C-033F-7140-9F81-FA606784366D}" srcOrd="0" destOrd="0" presId="urn:microsoft.com/office/officeart/2005/8/layout/matrix1"/>
    <dgm:cxn modelId="{7B274BDB-1FD4-FA4A-933B-DF59C081E46B}" type="presOf" srcId="{C7CDBF80-B42C-AE4C-B9EB-45CB6EAAB5B3}" destId="{D067DF59-ED94-604C-90AF-12A0FBE58C3A}" srcOrd="1" destOrd="0" presId="urn:microsoft.com/office/officeart/2005/8/layout/matrix1"/>
    <dgm:cxn modelId="{E8A31F4D-B683-DC4D-B3B7-1CB43F199F81}" srcId="{9B3DE341-308B-A442-8ED6-8B8BB3CB2B12}" destId="{BEBE3E43-2DB9-5F41-9433-336554485989}" srcOrd="1" destOrd="0" parTransId="{EAEE3417-3140-2145-9D81-2339F220122C}" sibTransId="{F30EDBC8-DF81-344A-AAAD-A906FBBB5901}"/>
    <dgm:cxn modelId="{9790BACF-3087-774C-8693-C2330976D5A8}" type="presOf" srcId="{9B3DE341-308B-A442-8ED6-8B8BB3CB2B12}" destId="{DF3A962D-A611-274C-B3C3-34684C6F3E3A}" srcOrd="0" destOrd="0" presId="urn:microsoft.com/office/officeart/2005/8/layout/matrix1"/>
    <dgm:cxn modelId="{E560DE9A-0F70-554B-BDC3-9E6E41DE85C6}" srcId="{B90561D2-9406-A14A-A47F-E2A598704433}" destId="{9B3DE341-308B-A442-8ED6-8B8BB3CB2B12}" srcOrd="0" destOrd="0" parTransId="{1218BC21-3DE2-2644-A233-4569F9C61EBD}" sibTransId="{91CE54CF-541C-5A49-8C7F-04FD9C5F19A6}"/>
    <dgm:cxn modelId="{680E477F-A4C0-C14B-82EC-DFF328472780}" type="presOf" srcId="{9EB1256B-428B-8B46-91A8-98F95BC52BA2}" destId="{147ED41A-3D93-DA43-9FA9-0F9482F33E2C}" srcOrd="1" destOrd="0" presId="urn:microsoft.com/office/officeart/2005/8/layout/matrix1"/>
    <dgm:cxn modelId="{345E0173-6279-6D4F-9CA8-8C0F80C8E9FF}" type="presOf" srcId="{B90561D2-9406-A14A-A47F-E2A598704433}" destId="{E7BC4C54-8F3B-434E-AC35-1018A3A3E1FA}" srcOrd="0" destOrd="0" presId="urn:microsoft.com/office/officeart/2005/8/layout/matrix1"/>
    <dgm:cxn modelId="{243AF18E-1B6F-CA4A-BDC2-532F96554299}" type="presOf" srcId="{9EB1256B-428B-8B46-91A8-98F95BC52BA2}" destId="{32D5B490-43AE-5F44-ADA5-4B31631D57FB}" srcOrd="0" destOrd="0" presId="urn:microsoft.com/office/officeart/2005/8/layout/matrix1"/>
    <dgm:cxn modelId="{75507AF9-4027-1E4F-B60B-B9F6E9414B08}" type="presOf" srcId="{BEBE3E43-2DB9-5F41-9433-336554485989}" destId="{19FFDB26-94F0-5F4C-A530-811CD3E87F5B}" srcOrd="1" destOrd="0" presId="urn:microsoft.com/office/officeart/2005/8/layout/matrix1"/>
    <dgm:cxn modelId="{0B8A5E6C-B743-3847-BCFB-A4E58962AB3C}" srcId="{9B3DE341-308B-A442-8ED6-8B8BB3CB2B12}" destId="{5DE3E794-BBBC-C44F-90F7-39DE9B20F51F}" srcOrd="0" destOrd="0" parTransId="{5E750DFA-62F4-194D-BCBE-04DA3D892503}" sibTransId="{072E2C76-9640-0648-B800-15E89158E1A1}"/>
    <dgm:cxn modelId="{35D08419-B0C8-9F40-BE0A-BD3CA6696E2F}" srcId="{9B3DE341-308B-A442-8ED6-8B8BB3CB2B12}" destId="{9EB1256B-428B-8B46-91A8-98F95BC52BA2}" srcOrd="3" destOrd="0" parTransId="{0D78851F-84D8-7146-838A-888BD23732B2}" sibTransId="{F55FBD4A-649C-D142-9D07-C3EE212C046C}"/>
    <dgm:cxn modelId="{96F38972-279F-1742-9844-9D6F7F2B3E7D}" type="presOf" srcId="{BEBE3E43-2DB9-5F41-9433-336554485989}" destId="{95EA87FF-2F08-D14B-A533-AF5B704E1A41}" srcOrd="0" destOrd="0" presId="urn:microsoft.com/office/officeart/2005/8/layout/matrix1"/>
    <dgm:cxn modelId="{837208BC-CA1E-6E42-B7A9-910A2AD46820}" type="presParOf" srcId="{E7BC4C54-8F3B-434E-AC35-1018A3A3E1FA}" destId="{F0C3DF56-702A-FA4C-B2E7-AD1DBA3A3F39}" srcOrd="0" destOrd="0" presId="urn:microsoft.com/office/officeart/2005/8/layout/matrix1"/>
    <dgm:cxn modelId="{E868FC03-2543-C040-BD5D-B3A9D219EB11}" type="presParOf" srcId="{F0C3DF56-702A-FA4C-B2E7-AD1DBA3A3F39}" destId="{F7006027-5F6D-BE43-9572-642C0B09A71D}" srcOrd="0" destOrd="0" presId="urn:microsoft.com/office/officeart/2005/8/layout/matrix1"/>
    <dgm:cxn modelId="{4AF4CE14-8D1E-B34F-97A1-889726FEBC05}" type="presParOf" srcId="{F0C3DF56-702A-FA4C-B2E7-AD1DBA3A3F39}" destId="{AA0940D9-7607-F44E-B762-AE1333120160}" srcOrd="1" destOrd="0" presId="urn:microsoft.com/office/officeart/2005/8/layout/matrix1"/>
    <dgm:cxn modelId="{6C8554FE-D054-7848-9C34-F546CEFA120D}" type="presParOf" srcId="{F0C3DF56-702A-FA4C-B2E7-AD1DBA3A3F39}" destId="{95EA87FF-2F08-D14B-A533-AF5B704E1A41}" srcOrd="2" destOrd="0" presId="urn:microsoft.com/office/officeart/2005/8/layout/matrix1"/>
    <dgm:cxn modelId="{3C7B6390-30DB-9441-A980-8CE8D31CAC71}" type="presParOf" srcId="{F0C3DF56-702A-FA4C-B2E7-AD1DBA3A3F39}" destId="{19FFDB26-94F0-5F4C-A530-811CD3E87F5B}" srcOrd="3" destOrd="0" presId="urn:microsoft.com/office/officeart/2005/8/layout/matrix1"/>
    <dgm:cxn modelId="{B24EAC28-FC81-6249-B6F1-4EF542536345}" type="presParOf" srcId="{F0C3DF56-702A-FA4C-B2E7-AD1DBA3A3F39}" destId="{58A5F84C-033F-7140-9F81-FA606784366D}" srcOrd="4" destOrd="0" presId="urn:microsoft.com/office/officeart/2005/8/layout/matrix1"/>
    <dgm:cxn modelId="{4A6C9F44-F234-974B-9750-B0A5A8286359}" type="presParOf" srcId="{F0C3DF56-702A-FA4C-B2E7-AD1DBA3A3F39}" destId="{D067DF59-ED94-604C-90AF-12A0FBE58C3A}" srcOrd="5" destOrd="0" presId="urn:microsoft.com/office/officeart/2005/8/layout/matrix1"/>
    <dgm:cxn modelId="{0A381DC6-84F8-1043-B314-83AFE55F28C5}" type="presParOf" srcId="{F0C3DF56-702A-FA4C-B2E7-AD1DBA3A3F39}" destId="{32D5B490-43AE-5F44-ADA5-4B31631D57FB}" srcOrd="6" destOrd="0" presId="urn:microsoft.com/office/officeart/2005/8/layout/matrix1"/>
    <dgm:cxn modelId="{BC88BCC6-EB8D-034D-A804-91E80D39F1A6}" type="presParOf" srcId="{F0C3DF56-702A-FA4C-B2E7-AD1DBA3A3F39}" destId="{147ED41A-3D93-DA43-9FA9-0F9482F33E2C}" srcOrd="7" destOrd="0" presId="urn:microsoft.com/office/officeart/2005/8/layout/matrix1"/>
    <dgm:cxn modelId="{0E514574-0EE3-1040-B658-E3CA989E6560}" type="presParOf" srcId="{E7BC4C54-8F3B-434E-AC35-1018A3A3E1FA}" destId="{DF3A962D-A611-274C-B3C3-34684C6F3E3A}" srcOrd="1" destOrd="0" presId="urn:microsoft.com/office/officeart/2005/8/layout/matrix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90561D2-9406-A14A-A47F-E2A598704433}" type="doc">
      <dgm:prSet loTypeId="urn:microsoft.com/office/officeart/2005/8/layout/matrix1" loCatId="" qsTypeId="urn:microsoft.com/office/officeart/2005/8/quickstyle/simple1" qsCatId="simple" csTypeId="urn:microsoft.com/office/officeart/2005/8/colors/colorful1" csCatId="colorful" phldr="1"/>
      <dgm:spPr/>
      <dgm:t>
        <a:bodyPr/>
        <a:lstStyle/>
        <a:p>
          <a:endParaRPr lang="en-US"/>
        </a:p>
      </dgm:t>
    </dgm:pt>
    <dgm:pt modelId="{9B3DE341-308B-A442-8ED6-8B8BB3CB2B12}">
      <dgm:prSet phldrT="[Text]"/>
      <dgm:spPr>
        <a:solidFill>
          <a:schemeClr val="bg1">
            <a:lumMod val="75000"/>
          </a:schemeClr>
        </a:solidFill>
      </dgm:spPr>
      <dgm:t>
        <a:bodyPr/>
        <a:lstStyle/>
        <a:p>
          <a:r>
            <a:rPr lang="en-US" dirty="0" smtClean="0"/>
            <a:t>Challenges of VMS</a:t>
          </a:r>
          <a:endParaRPr lang="en-US" dirty="0"/>
        </a:p>
      </dgm:t>
    </dgm:pt>
    <dgm:pt modelId="{1218BC21-3DE2-2644-A233-4569F9C61EBD}" type="parTrans" cxnId="{E560DE9A-0F70-554B-BDC3-9E6E41DE85C6}">
      <dgm:prSet/>
      <dgm:spPr/>
      <dgm:t>
        <a:bodyPr/>
        <a:lstStyle/>
        <a:p>
          <a:endParaRPr lang="en-US"/>
        </a:p>
      </dgm:t>
    </dgm:pt>
    <dgm:pt modelId="{91CE54CF-541C-5A49-8C7F-04FD9C5F19A6}" type="sibTrans" cxnId="{E560DE9A-0F70-554B-BDC3-9E6E41DE85C6}">
      <dgm:prSet/>
      <dgm:spPr/>
      <dgm:t>
        <a:bodyPr/>
        <a:lstStyle/>
        <a:p>
          <a:endParaRPr lang="en-US"/>
        </a:p>
      </dgm:t>
    </dgm:pt>
    <dgm:pt modelId="{5DE3E794-BBBC-C44F-90F7-39DE9B20F51F}">
      <dgm:prSet phldrT="[Text]"/>
      <dgm:spPr/>
      <dgm:t>
        <a:bodyPr/>
        <a:lstStyle/>
        <a:p>
          <a:r>
            <a:rPr lang="en-US" dirty="0" smtClean="0"/>
            <a:t>Inhomogeneous conglomerate of resources and tasks</a:t>
          </a:r>
          <a:endParaRPr lang="en-US" dirty="0"/>
        </a:p>
      </dgm:t>
    </dgm:pt>
    <dgm:pt modelId="{5E750DFA-62F4-194D-BCBE-04DA3D892503}" type="parTrans" cxnId="{0B8A5E6C-B743-3847-BCFB-A4E58962AB3C}">
      <dgm:prSet/>
      <dgm:spPr/>
      <dgm:t>
        <a:bodyPr/>
        <a:lstStyle/>
        <a:p>
          <a:endParaRPr lang="en-US"/>
        </a:p>
      </dgm:t>
    </dgm:pt>
    <dgm:pt modelId="{072E2C76-9640-0648-B800-15E89158E1A1}" type="sibTrans" cxnId="{0B8A5E6C-B743-3847-BCFB-A4E58962AB3C}">
      <dgm:prSet/>
      <dgm:spPr/>
      <dgm:t>
        <a:bodyPr/>
        <a:lstStyle/>
        <a:p>
          <a:endParaRPr lang="en-US"/>
        </a:p>
      </dgm:t>
    </dgm:pt>
    <dgm:pt modelId="{BEBE3E43-2DB9-5F41-9433-336554485989}">
      <dgm:prSet phldrT="[Text]"/>
      <dgm:spPr>
        <a:solidFill>
          <a:schemeClr val="bg1">
            <a:lumMod val="75000"/>
          </a:schemeClr>
        </a:solidFill>
      </dgm:spPr>
      <dgm:t>
        <a:bodyPr/>
        <a:lstStyle/>
        <a:p>
          <a:r>
            <a:rPr lang="en-US" dirty="0" smtClean="0"/>
            <a:t>Flexible allocation allowing brokerage and negotiation</a:t>
          </a:r>
          <a:endParaRPr lang="en-US" dirty="0"/>
        </a:p>
      </dgm:t>
    </dgm:pt>
    <dgm:pt modelId="{EAEE3417-3140-2145-9D81-2339F220122C}" type="parTrans" cxnId="{E8A31F4D-B683-DC4D-B3B7-1CB43F199F81}">
      <dgm:prSet/>
      <dgm:spPr/>
      <dgm:t>
        <a:bodyPr/>
        <a:lstStyle/>
        <a:p>
          <a:endParaRPr lang="en-US"/>
        </a:p>
      </dgm:t>
    </dgm:pt>
    <dgm:pt modelId="{F30EDBC8-DF81-344A-AAAD-A906FBBB5901}" type="sibTrans" cxnId="{E8A31F4D-B683-DC4D-B3B7-1CB43F199F81}">
      <dgm:prSet/>
      <dgm:spPr/>
      <dgm:t>
        <a:bodyPr/>
        <a:lstStyle/>
        <a:p>
          <a:endParaRPr lang="en-US"/>
        </a:p>
      </dgm:t>
    </dgm:pt>
    <dgm:pt modelId="{C7CDBF80-B42C-AE4C-B9EB-45CB6EAAB5B3}">
      <dgm:prSet phldrT="[Text]"/>
      <dgm:spPr>
        <a:solidFill>
          <a:schemeClr val="bg1">
            <a:lumMod val="75000"/>
          </a:schemeClr>
        </a:solidFill>
      </dgm:spPr>
      <dgm:t>
        <a:bodyPr/>
        <a:lstStyle/>
        <a:p>
          <a:r>
            <a:rPr lang="en-US" dirty="0" smtClean="0"/>
            <a:t>Adaptation- and motivation-oriented assessment</a:t>
          </a:r>
          <a:endParaRPr lang="en-US" dirty="0"/>
        </a:p>
      </dgm:t>
    </dgm:pt>
    <dgm:pt modelId="{103DCFD3-3ACB-9A4F-A659-E036BFB8E3BC}" type="parTrans" cxnId="{735C12A9-FB0C-184F-89CA-D1D31F51A242}">
      <dgm:prSet/>
      <dgm:spPr/>
      <dgm:t>
        <a:bodyPr/>
        <a:lstStyle/>
        <a:p>
          <a:endParaRPr lang="en-US"/>
        </a:p>
      </dgm:t>
    </dgm:pt>
    <dgm:pt modelId="{5D853CA0-F51F-2542-B7A3-B52B264A8331}" type="sibTrans" cxnId="{735C12A9-FB0C-184F-89CA-D1D31F51A242}">
      <dgm:prSet/>
      <dgm:spPr/>
      <dgm:t>
        <a:bodyPr/>
        <a:lstStyle/>
        <a:p>
          <a:endParaRPr lang="en-US"/>
        </a:p>
      </dgm:t>
    </dgm:pt>
    <dgm:pt modelId="{9EB1256B-428B-8B46-91A8-98F95BC52BA2}">
      <dgm:prSet phldrT="[Text]"/>
      <dgm:spPr>
        <a:solidFill>
          <a:schemeClr val="bg1">
            <a:lumMod val="75000"/>
          </a:schemeClr>
        </a:solidFill>
      </dgm:spPr>
      <dgm:t>
        <a:bodyPr/>
        <a:lstStyle/>
        <a:p>
          <a:r>
            <a:rPr lang="en-US" dirty="0" smtClean="0"/>
            <a:t>Continuous evolution</a:t>
          </a:r>
          <a:endParaRPr lang="en-US" dirty="0"/>
        </a:p>
      </dgm:t>
    </dgm:pt>
    <dgm:pt modelId="{0D78851F-84D8-7146-838A-888BD23732B2}" type="parTrans" cxnId="{35D08419-B0C8-9F40-BE0A-BD3CA6696E2F}">
      <dgm:prSet/>
      <dgm:spPr/>
      <dgm:t>
        <a:bodyPr/>
        <a:lstStyle/>
        <a:p>
          <a:endParaRPr lang="en-US"/>
        </a:p>
      </dgm:t>
    </dgm:pt>
    <dgm:pt modelId="{F55FBD4A-649C-D142-9D07-C3EE212C046C}" type="sibTrans" cxnId="{35D08419-B0C8-9F40-BE0A-BD3CA6696E2F}">
      <dgm:prSet/>
      <dgm:spPr/>
      <dgm:t>
        <a:bodyPr/>
        <a:lstStyle/>
        <a:p>
          <a:endParaRPr lang="en-US"/>
        </a:p>
      </dgm:t>
    </dgm:pt>
    <dgm:pt modelId="{E7BC4C54-8F3B-434E-AC35-1018A3A3E1FA}" type="pres">
      <dgm:prSet presAssocID="{B90561D2-9406-A14A-A47F-E2A598704433}" presName="diagram" presStyleCnt="0">
        <dgm:presLayoutVars>
          <dgm:chMax val="1"/>
          <dgm:dir/>
          <dgm:animLvl val="ctr"/>
          <dgm:resizeHandles val="exact"/>
        </dgm:presLayoutVars>
      </dgm:prSet>
      <dgm:spPr/>
      <dgm:t>
        <a:bodyPr/>
        <a:lstStyle/>
        <a:p>
          <a:endParaRPr lang="en-US"/>
        </a:p>
      </dgm:t>
    </dgm:pt>
    <dgm:pt modelId="{F0C3DF56-702A-FA4C-B2E7-AD1DBA3A3F39}" type="pres">
      <dgm:prSet presAssocID="{B90561D2-9406-A14A-A47F-E2A598704433}" presName="matrix" presStyleCnt="0"/>
      <dgm:spPr/>
    </dgm:pt>
    <dgm:pt modelId="{F7006027-5F6D-BE43-9572-642C0B09A71D}" type="pres">
      <dgm:prSet presAssocID="{B90561D2-9406-A14A-A47F-E2A598704433}" presName="tile1" presStyleLbl="node1" presStyleIdx="0" presStyleCnt="4"/>
      <dgm:spPr/>
      <dgm:t>
        <a:bodyPr/>
        <a:lstStyle/>
        <a:p>
          <a:endParaRPr lang="en-US"/>
        </a:p>
      </dgm:t>
    </dgm:pt>
    <dgm:pt modelId="{AA0940D9-7607-F44E-B762-AE1333120160}" type="pres">
      <dgm:prSet presAssocID="{B90561D2-9406-A14A-A47F-E2A598704433}" presName="tile1text" presStyleLbl="node1" presStyleIdx="0" presStyleCnt="4">
        <dgm:presLayoutVars>
          <dgm:chMax val="0"/>
          <dgm:chPref val="0"/>
          <dgm:bulletEnabled val="1"/>
        </dgm:presLayoutVars>
      </dgm:prSet>
      <dgm:spPr/>
      <dgm:t>
        <a:bodyPr/>
        <a:lstStyle/>
        <a:p>
          <a:endParaRPr lang="en-US"/>
        </a:p>
      </dgm:t>
    </dgm:pt>
    <dgm:pt modelId="{95EA87FF-2F08-D14B-A533-AF5B704E1A41}" type="pres">
      <dgm:prSet presAssocID="{B90561D2-9406-A14A-A47F-E2A598704433}" presName="tile2" presStyleLbl="node1" presStyleIdx="1" presStyleCnt="4" custLinFactNeighborY="-10745"/>
      <dgm:spPr/>
      <dgm:t>
        <a:bodyPr/>
        <a:lstStyle/>
        <a:p>
          <a:endParaRPr lang="en-US"/>
        </a:p>
      </dgm:t>
    </dgm:pt>
    <dgm:pt modelId="{19FFDB26-94F0-5F4C-A530-811CD3E87F5B}" type="pres">
      <dgm:prSet presAssocID="{B90561D2-9406-A14A-A47F-E2A598704433}" presName="tile2text" presStyleLbl="node1" presStyleIdx="1" presStyleCnt="4">
        <dgm:presLayoutVars>
          <dgm:chMax val="0"/>
          <dgm:chPref val="0"/>
          <dgm:bulletEnabled val="1"/>
        </dgm:presLayoutVars>
      </dgm:prSet>
      <dgm:spPr/>
      <dgm:t>
        <a:bodyPr/>
        <a:lstStyle/>
        <a:p>
          <a:endParaRPr lang="en-US"/>
        </a:p>
      </dgm:t>
    </dgm:pt>
    <dgm:pt modelId="{58A5F84C-033F-7140-9F81-FA606784366D}" type="pres">
      <dgm:prSet presAssocID="{B90561D2-9406-A14A-A47F-E2A598704433}" presName="tile3" presStyleLbl="node1" presStyleIdx="2" presStyleCnt="4"/>
      <dgm:spPr/>
      <dgm:t>
        <a:bodyPr/>
        <a:lstStyle/>
        <a:p>
          <a:endParaRPr lang="en-US"/>
        </a:p>
      </dgm:t>
    </dgm:pt>
    <dgm:pt modelId="{D067DF59-ED94-604C-90AF-12A0FBE58C3A}" type="pres">
      <dgm:prSet presAssocID="{B90561D2-9406-A14A-A47F-E2A598704433}" presName="tile3text" presStyleLbl="node1" presStyleIdx="2" presStyleCnt="4">
        <dgm:presLayoutVars>
          <dgm:chMax val="0"/>
          <dgm:chPref val="0"/>
          <dgm:bulletEnabled val="1"/>
        </dgm:presLayoutVars>
      </dgm:prSet>
      <dgm:spPr/>
      <dgm:t>
        <a:bodyPr/>
        <a:lstStyle/>
        <a:p>
          <a:endParaRPr lang="en-US"/>
        </a:p>
      </dgm:t>
    </dgm:pt>
    <dgm:pt modelId="{32D5B490-43AE-5F44-ADA5-4B31631D57FB}" type="pres">
      <dgm:prSet presAssocID="{B90561D2-9406-A14A-A47F-E2A598704433}" presName="tile4" presStyleLbl="node1" presStyleIdx="3" presStyleCnt="4"/>
      <dgm:spPr/>
      <dgm:t>
        <a:bodyPr/>
        <a:lstStyle/>
        <a:p>
          <a:endParaRPr lang="en-US"/>
        </a:p>
      </dgm:t>
    </dgm:pt>
    <dgm:pt modelId="{147ED41A-3D93-DA43-9FA9-0F9482F33E2C}" type="pres">
      <dgm:prSet presAssocID="{B90561D2-9406-A14A-A47F-E2A598704433}" presName="tile4text" presStyleLbl="node1" presStyleIdx="3" presStyleCnt="4">
        <dgm:presLayoutVars>
          <dgm:chMax val="0"/>
          <dgm:chPref val="0"/>
          <dgm:bulletEnabled val="1"/>
        </dgm:presLayoutVars>
      </dgm:prSet>
      <dgm:spPr/>
      <dgm:t>
        <a:bodyPr/>
        <a:lstStyle/>
        <a:p>
          <a:endParaRPr lang="en-US"/>
        </a:p>
      </dgm:t>
    </dgm:pt>
    <dgm:pt modelId="{DF3A962D-A611-274C-B3C3-34684C6F3E3A}" type="pres">
      <dgm:prSet presAssocID="{B90561D2-9406-A14A-A47F-E2A598704433}" presName="centerTile" presStyleLbl="fgShp" presStyleIdx="0" presStyleCnt="1">
        <dgm:presLayoutVars>
          <dgm:chMax val="0"/>
          <dgm:chPref val="0"/>
        </dgm:presLayoutVars>
      </dgm:prSet>
      <dgm:spPr/>
      <dgm:t>
        <a:bodyPr/>
        <a:lstStyle/>
        <a:p>
          <a:endParaRPr lang="en-US"/>
        </a:p>
      </dgm:t>
    </dgm:pt>
  </dgm:ptLst>
  <dgm:cxnLst>
    <dgm:cxn modelId="{E560DE9A-0F70-554B-BDC3-9E6E41DE85C6}" srcId="{B90561D2-9406-A14A-A47F-E2A598704433}" destId="{9B3DE341-308B-A442-8ED6-8B8BB3CB2B12}" srcOrd="0" destOrd="0" parTransId="{1218BC21-3DE2-2644-A233-4569F9C61EBD}" sibTransId="{91CE54CF-541C-5A49-8C7F-04FD9C5F19A6}"/>
    <dgm:cxn modelId="{BD444C29-F4BF-034F-B85C-9529ACC27259}" type="presOf" srcId="{5DE3E794-BBBC-C44F-90F7-39DE9B20F51F}" destId="{AA0940D9-7607-F44E-B762-AE1333120160}" srcOrd="1" destOrd="0" presId="urn:microsoft.com/office/officeart/2005/8/layout/matrix1"/>
    <dgm:cxn modelId="{F035F45D-9F44-BD4D-BF03-EA7EEED0DB6C}" type="presOf" srcId="{C7CDBF80-B42C-AE4C-B9EB-45CB6EAAB5B3}" destId="{D067DF59-ED94-604C-90AF-12A0FBE58C3A}" srcOrd="1" destOrd="0" presId="urn:microsoft.com/office/officeart/2005/8/layout/matrix1"/>
    <dgm:cxn modelId="{A6C88BEB-25CB-3141-BEA3-4CC686991113}" type="presOf" srcId="{9EB1256B-428B-8B46-91A8-98F95BC52BA2}" destId="{32D5B490-43AE-5F44-ADA5-4B31631D57FB}" srcOrd="0" destOrd="0" presId="urn:microsoft.com/office/officeart/2005/8/layout/matrix1"/>
    <dgm:cxn modelId="{E8A31F4D-B683-DC4D-B3B7-1CB43F199F81}" srcId="{9B3DE341-308B-A442-8ED6-8B8BB3CB2B12}" destId="{BEBE3E43-2DB9-5F41-9433-336554485989}" srcOrd="1" destOrd="0" parTransId="{EAEE3417-3140-2145-9D81-2339F220122C}" sibTransId="{F30EDBC8-DF81-344A-AAAD-A906FBBB5901}"/>
    <dgm:cxn modelId="{7245A66F-BD68-0349-BA21-E8E2F52997A7}" type="presOf" srcId="{C7CDBF80-B42C-AE4C-B9EB-45CB6EAAB5B3}" destId="{58A5F84C-033F-7140-9F81-FA606784366D}" srcOrd="0" destOrd="0" presId="urn:microsoft.com/office/officeart/2005/8/layout/matrix1"/>
    <dgm:cxn modelId="{E05B32FF-7386-9642-9A2F-BD660295CA5C}" type="presOf" srcId="{9EB1256B-428B-8B46-91A8-98F95BC52BA2}" destId="{147ED41A-3D93-DA43-9FA9-0F9482F33E2C}" srcOrd="1" destOrd="0" presId="urn:microsoft.com/office/officeart/2005/8/layout/matrix1"/>
    <dgm:cxn modelId="{2C7EF344-E6A7-244B-888A-3525FF9F2FF9}" type="presOf" srcId="{BEBE3E43-2DB9-5F41-9433-336554485989}" destId="{19FFDB26-94F0-5F4C-A530-811CD3E87F5B}" srcOrd="1" destOrd="0" presId="urn:microsoft.com/office/officeart/2005/8/layout/matrix1"/>
    <dgm:cxn modelId="{3398AA24-76F1-0945-AF93-49EF4B5A9946}" type="presOf" srcId="{9B3DE341-308B-A442-8ED6-8B8BB3CB2B12}" destId="{DF3A962D-A611-274C-B3C3-34684C6F3E3A}" srcOrd="0" destOrd="0" presId="urn:microsoft.com/office/officeart/2005/8/layout/matrix1"/>
    <dgm:cxn modelId="{0B8A5E6C-B743-3847-BCFB-A4E58962AB3C}" srcId="{9B3DE341-308B-A442-8ED6-8B8BB3CB2B12}" destId="{5DE3E794-BBBC-C44F-90F7-39DE9B20F51F}" srcOrd="0" destOrd="0" parTransId="{5E750DFA-62F4-194D-BCBE-04DA3D892503}" sibTransId="{072E2C76-9640-0648-B800-15E89158E1A1}"/>
    <dgm:cxn modelId="{8B0F3E40-447F-4441-8AF9-4AFA076B3DE4}" type="presOf" srcId="{B90561D2-9406-A14A-A47F-E2A598704433}" destId="{E7BC4C54-8F3B-434E-AC35-1018A3A3E1FA}" srcOrd="0" destOrd="0" presId="urn:microsoft.com/office/officeart/2005/8/layout/matrix1"/>
    <dgm:cxn modelId="{3EF0E0D3-8377-A34C-9B01-70028F19E228}" type="presOf" srcId="{BEBE3E43-2DB9-5F41-9433-336554485989}" destId="{95EA87FF-2F08-D14B-A533-AF5B704E1A41}" srcOrd="0" destOrd="0" presId="urn:microsoft.com/office/officeart/2005/8/layout/matrix1"/>
    <dgm:cxn modelId="{35D08419-B0C8-9F40-BE0A-BD3CA6696E2F}" srcId="{9B3DE341-308B-A442-8ED6-8B8BB3CB2B12}" destId="{9EB1256B-428B-8B46-91A8-98F95BC52BA2}" srcOrd="3" destOrd="0" parTransId="{0D78851F-84D8-7146-838A-888BD23732B2}" sibTransId="{F55FBD4A-649C-D142-9D07-C3EE212C046C}"/>
    <dgm:cxn modelId="{735C12A9-FB0C-184F-89CA-D1D31F51A242}" srcId="{9B3DE341-308B-A442-8ED6-8B8BB3CB2B12}" destId="{C7CDBF80-B42C-AE4C-B9EB-45CB6EAAB5B3}" srcOrd="2" destOrd="0" parTransId="{103DCFD3-3ACB-9A4F-A659-E036BFB8E3BC}" sibTransId="{5D853CA0-F51F-2542-B7A3-B52B264A8331}"/>
    <dgm:cxn modelId="{7CA8F190-3C16-2C4F-AE5E-6FB6C556C8F2}" type="presOf" srcId="{5DE3E794-BBBC-C44F-90F7-39DE9B20F51F}" destId="{F7006027-5F6D-BE43-9572-642C0B09A71D}" srcOrd="0" destOrd="0" presId="urn:microsoft.com/office/officeart/2005/8/layout/matrix1"/>
    <dgm:cxn modelId="{564C0C04-6814-1540-A77B-E5133AF43680}" type="presParOf" srcId="{E7BC4C54-8F3B-434E-AC35-1018A3A3E1FA}" destId="{F0C3DF56-702A-FA4C-B2E7-AD1DBA3A3F39}" srcOrd="0" destOrd="0" presId="urn:microsoft.com/office/officeart/2005/8/layout/matrix1"/>
    <dgm:cxn modelId="{D464171E-A202-1D4A-AD37-A3FA49BCDC29}" type="presParOf" srcId="{F0C3DF56-702A-FA4C-B2E7-AD1DBA3A3F39}" destId="{F7006027-5F6D-BE43-9572-642C0B09A71D}" srcOrd="0" destOrd="0" presId="urn:microsoft.com/office/officeart/2005/8/layout/matrix1"/>
    <dgm:cxn modelId="{4354EF23-10BF-F149-B05B-E02DFA96DE71}" type="presParOf" srcId="{F0C3DF56-702A-FA4C-B2E7-AD1DBA3A3F39}" destId="{AA0940D9-7607-F44E-B762-AE1333120160}" srcOrd="1" destOrd="0" presId="urn:microsoft.com/office/officeart/2005/8/layout/matrix1"/>
    <dgm:cxn modelId="{518477E3-EF6E-D34A-B99C-60950D08A1ED}" type="presParOf" srcId="{F0C3DF56-702A-FA4C-B2E7-AD1DBA3A3F39}" destId="{95EA87FF-2F08-D14B-A533-AF5B704E1A41}" srcOrd="2" destOrd="0" presId="urn:microsoft.com/office/officeart/2005/8/layout/matrix1"/>
    <dgm:cxn modelId="{7342EC6D-C8C4-6348-9D9C-7752C643E933}" type="presParOf" srcId="{F0C3DF56-702A-FA4C-B2E7-AD1DBA3A3F39}" destId="{19FFDB26-94F0-5F4C-A530-811CD3E87F5B}" srcOrd="3" destOrd="0" presId="urn:microsoft.com/office/officeart/2005/8/layout/matrix1"/>
    <dgm:cxn modelId="{32E213ED-2C85-2A40-91E0-BAABF779E3F9}" type="presParOf" srcId="{F0C3DF56-702A-FA4C-B2E7-AD1DBA3A3F39}" destId="{58A5F84C-033F-7140-9F81-FA606784366D}" srcOrd="4" destOrd="0" presId="urn:microsoft.com/office/officeart/2005/8/layout/matrix1"/>
    <dgm:cxn modelId="{BBC43ACC-EC52-3B4A-B13C-9DCA3B328FED}" type="presParOf" srcId="{F0C3DF56-702A-FA4C-B2E7-AD1DBA3A3F39}" destId="{D067DF59-ED94-604C-90AF-12A0FBE58C3A}" srcOrd="5" destOrd="0" presId="urn:microsoft.com/office/officeart/2005/8/layout/matrix1"/>
    <dgm:cxn modelId="{86E684B3-B3F6-494E-B882-2E85F89D0A2B}" type="presParOf" srcId="{F0C3DF56-702A-FA4C-B2E7-AD1DBA3A3F39}" destId="{32D5B490-43AE-5F44-ADA5-4B31631D57FB}" srcOrd="6" destOrd="0" presId="urn:microsoft.com/office/officeart/2005/8/layout/matrix1"/>
    <dgm:cxn modelId="{06BB6CE9-FB3B-C94A-8B17-DA06DBCAF8C4}" type="presParOf" srcId="{F0C3DF56-702A-FA4C-B2E7-AD1DBA3A3F39}" destId="{147ED41A-3D93-DA43-9FA9-0F9482F33E2C}" srcOrd="7" destOrd="0" presId="urn:microsoft.com/office/officeart/2005/8/layout/matrix1"/>
    <dgm:cxn modelId="{6F85DD33-B19F-5C4B-BBFB-0B7BE79FEABD}" type="presParOf" srcId="{E7BC4C54-8F3B-434E-AC35-1018A3A3E1FA}" destId="{DF3A962D-A611-274C-B3C3-34684C6F3E3A}" srcOrd="1" destOrd="0" presId="urn:microsoft.com/office/officeart/2005/8/layout/matrix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90561D2-9406-A14A-A47F-E2A598704433}" type="doc">
      <dgm:prSet loTypeId="urn:microsoft.com/office/officeart/2005/8/layout/matrix1" loCatId="" qsTypeId="urn:microsoft.com/office/officeart/2005/8/quickstyle/simple1" qsCatId="simple" csTypeId="urn:microsoft.com/office/officeart/2005/8/colors/colorful1" csCatId="colorful" phldr="1"/>
      <dgm:spPr/>
      <dgm:t>
        <a:bodyPr/>
        <a:lstStyle/>
        <a:p>
          <a:endParaRPr lang="en-US"/>
        </a:p>
      </dgm:t>
    </dgm:pt>
    <dgm:pt modelId="{9B3DE341-308B-A442-8ED6-8B8BB3CB2B12}">
      <dgm:prSet phldrT="[Text]"/>
      <dgm:spPr>
        <a:solidFill>
          <a:schemeClr val="bg1">
            <a:lumMod val="75000"/>
          </a:schemeClr>
        </a:solidFill>
      </dgm:spPr>
      <dgm:t>
        <a:bodyPr/>
        <a:lstStyle/>
        <a:p>
          <a:r>
            <a:rPr lang="en-US" dirty="0" smtClean="0"/>
            <a:t>Challenges of VMS</a:t>
          </a:r>
          <a:endParaRPr lang="en-US" dirty="0"/>
        </a:p>
      </dgm:t>
    </dgm:pt>
    <dgm:pt modelId="{1218BC21-3DE2-2644-A233-4569F9C61EBD}" type="parTrans" cxnId="{E560DE9A-0F70-554B-BDC3-9E6E41DE85C6}">
      <dgm:prSet/>
      <dgm:spPr/>
      <dgm:t>
        <a:bodyPr/>
        <a:lstStyle/>
        <a:p>
          <a:endParaRPr lang="en-US"/>
        </a:p>
      </dgm:t>
    </dgm:pt>
    <dgm:pt modelId="{91CE54CF-541C-5A49-8C7F-04FD9C5F19A6}" type="sibTrans" cxnId="{E560DE9A-0F70-554B-BDC3-9E6E41DE85C6}">
      <dgm:prSet/>
      <dgm:spPr/>
      <dgm:t>
        <a:bodyPr/>
        <a:lstStyle/>
        <a:p>
          <a:endParaRPr lang="en-US"/>
        </a:p>
      </dgm:t>
    </dgm:pt>
    <dgm:pt modelId="{5DE3E794-BBBC-C44F-90F7-39DE9B20F51F}">
      <dgm:prSet phldrT="[Text]"/>
      <dgm:spPr/>
      <dgm:t>
        <a:bodyPr/>
        <a:lstStyle/>
        <a:p>
          <a:r>
            <a:rPr lang="en-US" dirty="0" smtClean="0"/>
            <a:t>Inhomogeneous conglomerate of resources and tasks</a:t>
          </a:r>
          <a:endParaRPr lang="en-US" dirty="0"/>
        </a:p>
      </dgm:t>
    </dgm:pt>
    <dgm:pt modelId="{5E750DFA-62F4-194D-BCBE-04DA3D892503}" type="parTrans" cxnId="{0B8A5E6C-B743-3847-BCFB-A4E58962AB3C}">
      <dgm:prSet/>
      <dgm:spPr/>
      <dgm:t>
        <a:bodyPr/>
        <a:lstStyle/>
        <a:p>
          <a:endParaRPr lang="en-US"/>
        </a:p>
      </dgm:t>
    </dgm:pt>
    <dgm:pt modelId="{072E2C76-9640-0648-B800-15E89158E1A1}" type="sibTrans" cxnId="{0B8A5E6C-B743-3847-BCFB-A4E58962AB3C}">
      <dgm:prSet/>
      <dgm:spPr/>
      <dgm:t>
        <a:bodyPr/>
        <a:lstStyle/>
        <a:p>
          <a:endParaRPr lang="en-US"/>
        </a:p>
      </dgm:t>
    </dgm:pt>
    <dgm:pt modelId="{BEBE3E43-2DB9-5F41-9433-336554485989}">
      <dgm:prSet phldrT="[Text]"/>
      <dgm:spPr>
        <a:solidFill>
          <a:schemeClr val="bg1">
            <a:lumMod val="75000"/>
          </a:schemeClr>
        </a:solidFill>
      </dgm:spPr>
      <dgm:t>
        <a:bodyPr/>
        <a:lstStyle/>
        <a:p>
          <a:r>
            <a:rPr lang="en-US" dirty="0" smtClean="0"/>
            <a:t>Flexible allocation allowing brokerage and negotiation</a:t>
          </a:r>
          <a:endParaRPr lang="en-US" dirty="0"/>
        </a:p>
      </dgm:t>
    </dgm:pt>
    <dgm:pt modelId="{EAEE3417-3140-2145-9D81-2339F220122C}" type="parTrans" cxnId="{E8A31F4D-B683-DC4D-B3B7-1CB43F199F81}">
      <dgm:prSet/>
      <dgm:spPr/>
      <dgm:t>
        <a:bodyPr/>
        <a:lstStyle/>
        <a:p>
          <a:endParaRPr lang="en-US"/>
        </a:p>
      </dgm:t>
    </dgm:pt>
    <dgm:pt modelId="{F30EDBC8-DF81-344A-AAAD-A906FBBB5901}" type="sibTrans" cxnId="{E8A31F4D-B683-DC4D-B3B7-1CB43F199F81}">
      <dgm:prSet/>
      <dgm:spPr/>
      <dgm:t>
        <a:bodyPr/>
        <a:lstStyle/>
        <a:p>
          <a:endParaRPr lang="en-US"/>
        </a:p>
      </dgm:t>
    </dgm:pt>
    <dgm:pt modelId="{C7CDBF80-B42C-AE4C-B9EB-45CB6EAAB5B3}">
      <dgm:prSet phldrT="[Text]"/>
      <dgm:spPr>
        <a:solidFill>
          <a:schemeClr val="bg1">
            <a:lumMod val="75000"/>
          </a:schemeClr>
        </a:solidFill>
      </dgm:spPr>
      <dgm:t>
        <a:bodyPr/>
        <a:lstStyle/>
        <a:p>
          <a:r>
            <a:rPr lang="en-US" dirty="0" smtClean="0"/>
            <a:t>Adaptation- and motivation-oriented assessment</a:t>
          </a:r>
          <a:endParaRPr lang="en-US" dirty="0"/>
        </a:p>
      </dgm:t>
    </dgm:pt>
    <dgm:pt modelId="{103DCFD3-3ACB-9A4F-A659-E036BFB8E3BC}" type="parTrans" cxnId="{735C12A9-FB0C-184F-89CA-D1D31F51A242}">
      <dgm:prSet/>
      <dgm:spPr/>
      <dgm:t>
        <a:bodyPr/>
        <a:lstStyle/>
        <a:p>
          <a:endParaRPr lang="en-US"/>
        </a:p>
      </dgm:t>
    </dgm:pt>
    <dgm:pt modelId="{5D853CA0-F51F-2542-B7A3-B52B264A8331}" type="sibTrans" cxnId="{735C12A9-FB0C-184F-89CA-D1D31F51A242}">
      <dgm:prSet/>
      <dgm:spPr/>
      <dgm:t>
        <a:bodyPr/>
        <a:lstStyle/>
        <a:p>
          <a:endParaRPr lang="en-US"/>
        </a:p>
      </dgm:t>
    </dgm:pt>
    <dgm:pt modelId="{9EB1256B-428B-8B46-91A8-98F95BC52BA2}">
      <dgm:prSet phldrT="[Text]"/>
      <dgm:spPr>
        <a:solidFill>
          <a:schemeClr val="bg1">
            <a:lumMod val="75000"/>
          </a:schemeClr>
        </a:solidFill>
      </dgm:spPr>
      <dgm:t>
        <a:bodyPr/>
        <a:lstStyle/>
        <a:p>
          <a:r>
            <a:rPr lang="en-US" dirty="0" smtClean="0"/>
            <a:t>Continuous evolution</a:t>
          </a:r>
          <a:endParaRPr lang="en-US" dirty="0"/>
        </a:p>
      </dgm:t>
    </dgm:pt>
    <dgm:pt modelId="{0D78851F-84D8-7146-838A-888BD23732B2}" type="parTrans" cxnId="{35D08419-B0C8-9F40-BE0A-BD3CA6696E2F}">
      <dgm:prSet/>
      <dgm:spPr/>
      <dgm:t>
        <a:bodyPr/>
        <a:lstStyle/>
        <a:p>
          <a:endParaRPr lang="en-US"/>
        </a:p>
      </dgm:t>
    </dgm:pt>
    <dgm:pt modelId="{F55FBD4A-649C-D142-9D07-C3EE212C046C}" type="sibTrans" cxnId="{35D08419-B0C8-9F40-BE0A-BD3CA6696E2F}">
      <dgm:prSet/>
      <dgm:spPr/>
      <dgm:t>
        <a:bodyPr/>
        <a:lstStyle/>
        <a:p>
          <a:endParaRPr lang="en-US"/>
        </a:p>
      </dgm:t>
    </dgm:pt>
    <dgm:pt modelId="{E7BC4C54-8F3B-434E-AC35-1018A3A3E1FA}" type="pres">
      <dgm:prSet presAssocID="{B90561D2-9406-A14A-A47F-E2A598704433}" presName="diagram" presStyleCnt="0">
        <dgm:presLayoutVars>
          <dgm:chMax val="1"/>
          <dgm:dir/>
          <dgm:animLvl val="ctr"/>
          <dgm:resizeHandles val="exact"/>
        </dgm:presLayoutVars>
      </dgm:prSet>
      <dgm:spPr/>
      <dgm:t>
        <a:bodyPr/>
        <a:lstStyle/>
        <a:p>
          <a:endParaRPr lang="en-US"/>
        </a:p>
      </dgm:t>
    </dgm:pt>
    <dgm:pt modelId="{F0C3DF56-702A-FA4C-B2E7-AD1DBA3A3F39}" type="pres">
      <dgm:prSet presAssocID="{B90561D2-9406-A14A-A47F-E2A598704433}" presName="matrix" presStyleCnt="0"/>
      <dgm:spPr/>
    </dgm:pt>
    <dgm:pt modelId="{F7006027-5F6D-BE43-9572-642C0B09A71D}" type="pres">
      <dgm:prSet presAssocID="{B90561D2-9406-A14A-A47F-E2A598704433}" presName="tile1" presStyleLbl="node1" presStyleIdx="0" presStyleCnt="4"/>
      <dgm:spPr/>
      <dgm:t>
        <a:bodyPr/>
        <a:lstStyle/>
        <a:p>
          <a:endParaRPr lang="en-US"/>
        </a:p>
      </dgm:t>
    </dgm:pt>
    <dgm:pt modelId="{AA0940D9-7607-F44E-B762-AE1333120160}" type="pres">
      <dgm:prSet presAssocID="{B90561D2-9406-A14A-A47F-E2A598704433}" presName="tile1text" presStyleLbl="node1" presStyleIdx="0" presStyleCnt="4">
        <dgm:presLayoutVars>
          <dgm:chMax val="0"/>
          <dgm:chPref val="0"/>
          <dgm:bulletEnabled val="1"/>
        </dgm:presLayoutVars>
      </dgm:prSet>
      <dgm:spPr/>
      <dgm:t>
        <a:bodyPr/>
        <a:lstStyle/>
        <a:p>
          <a:endParaRPr lang="en-US"/>
        </a:p>
      </dgm:t>
    </dgm:pt>
    <dgm:pt modelId="{95EA87FF-2F08-D14B-A533-AF5B704E1A41}" type="pres">
      <dgm:prSet presAssocID="{B90561D2-9406-A14A-A47F-E2A598704433}" presName="tile2" presStyleLbl="node1" presStyleIdx="1" presStyleCnt="4" custLinFactNeighborY="-10745"/>
      <dgm:spPr/>
      <dgm:t>
        <a:bodyPr/>
        <a:lstStyle/>
        <a:p>
          <a:endParaRPr lang="en-US"/>
        </a:p>
      </dgm:t>
    </dgm:pt>
    <dgm:pt modelId="{19FFDB26-94F0-5F4C-A530-811CD3E87F5B}" type="pres">
      <dgm:prSet presAssocID="{B90561D2-9406-A14A-A47F-E2A598704433}" presName="tile2text" presStyleLbl="node1" presStyleIdx="1" presStyleCnt="4">
        <dgm:presLayoutVars>
          <dgm:chMax val="0"/>
          <dgm:chPref val="0"/>
          <dgm:bulletEnabled val="1"/>
        </dgm:presLayoutVars>
      </dgm:prSet>
      <dgm:spPr/>
      <dgm:t>
        <a:bodyPr/>
        <a:lstStyle/>
        <a:p>
          <a:endParaRPr lang="en-US"/>
        </a:p>
      </dgm:t>
    </dgm:pt>
    <dgm:pt modelId="{58A5F84C-033F-7140-9F81-FA606784366D}" type="pres">
      <dgm:prSet presAssocID="{B90561D2-9406-A14A-A47F-E2A598704433}" presName="tile3" presStyleLbl="node1" presStyleIdx="2" presStyleCnt="4"/>
      <dgm:spPr/>
      <dgm:t>
        <a:bodyPr/>
        <a:lstStyle/>
        <a:p>
          <a:endParaRPr lang="en-US"/>
        </a:p>
      </dgm:t>
    </dgm:pt>
    <dgm:pt modelId="{D067DF59-ED94-604C-90AF-12A0FBE58C3A}" type="pres">
      <dgm:prSet presAssocID="{B90561D2-9406-A14A-A47F-E2A598704433}" presName="tile3text" presStyleLbl="node1" presStyleIdx="2" presStyleCnt="4">
        <dgm:presLayoutVars>
          <dgm:chMax val="0"/>
          <dgm:chPref val="0"/>
          <dgm:bulletEnabled val="1"/>
        </dgm:presLayoutVars>
      </dgm:prSet>
      <dgm:spPr/>
      <dgm:t>
        <a:bodyPr/>
        <a:lstStyle/>
        <a:p>
          <a:endParaRPr lang="en-US"/>
        </a:p>
      </dgm:t>
    </dgm:pt>
    <dgm:pt modelId="{32D5B490-43AE-5F44-ADA5-4B31631D57FB}" type="pres">
      <dgm:prSet presAssocID="{B90561D2-9406-A14A-A47F-E2A598704433}" presName="tile4" presStyleLbl="node1" presStyleIdx="3" presStyleCnt="4"/>
      <dgm:spPr/>
      <dgm:t>
        <a:bodyPr/>
        <a:lstStyle/>
        <a:p>
          <a:endParaRPr lang="en-US"/>
        </a:p>
      </dgm:t>
    </dgm:pt>
    <dgm:pt modelId="{147ED41A-3D93-DA43-9FA9-0F9482F33E2C}" type="pres">
      <dgm:prSet presAssocID="{B90561D2-9406-A14A-A47F-E2A598704433}" presName="tile4text" presStyleLbl="node1" presStyleIdx="3" presStyleCnt="4">
        <dgm:presLayoutVars>
          <dgm:chMax val="0"/>
          <dgm:chPref val="0"/>
          <dgm:bulletEnabled val="1"/>
        </dgm:presLayoutVars>
      </dgm:prSet>
      <dgm:spPr/>
      <dgm:t>
        <a:bodyPr/>
        <a:lstStyle/>
        <a:p>
          <a:endParaRPr lang="en-US"/>
        </a:p>
      </dgm:t>
    </dgm:pt>
    <dgm:pt modelId="{DF3A962D-A611-274C-B3C3-34684C6F3E3A}" type="pres">
      <dgm:prSet presAssocID="{B90561D2-9406-A14A-A47F-E2A598704433}" presName="centerTile" presStyleLbl="fgShp" presStyleIdx="0" presStyleCnt="1">
        <dgm:presLayoutVars>
          <dgm:chMax val="0"/>
          <dgm:chPref val="0"/>
        </dgm:presLayoutVars>
      </dgm:prSet>
      <dgm:spPr/>
      <dgm:t>
        <a:bodyPr/>
        <a:lstStyle/>
        <a:p>
          <a:endParaRPr lang="en-US"/>
        </a:p>
      </dgm:t>
    </dgm:pt>
  </dgm:ptLst>
  <dgm:cxnLst>
    <dgm:cxn modelId="{91CB034B-D202-104D-8E89-586346F6FB46}" type="presOf" srcId="{5DE3E794-BBBC-C44F-90F7-39DE9B20F51F}" destId="{AA0940D9-7607-F44E-B762-AE1333120160}" srcOrd="1" destOrd="0" presId="urn:microsoft.com/office/officeart/2005/8/layout/matrix1"/>
    <dgm:cxn modelId="{558C825C-477F-6843-A707-8E478378E059}" type="presOf" srcId="{9B3DE341-308B-A442-8ED6-8B8BB3CB2B12}" destId="{DF3A962D-A611-274C-B3C3-34684C6F3E3A}" srcOrd="0" destOrd="0" presId="urn:microsoft.com/office/officeart/2005/8/layout/matrix1"/>
    <dgm:cxn modelId="{0B8A5E6C-B743-3847-BCFB-A4E58962AB3C}" srcId="{9B3DE341-308B-A442-8ED6-8B8BB3CB2B12}" destId="{5DE3E794-BBBC-C44F-90F7-39DE9B20F51F}" srcOrd="0" destOrd="0" parTransId="{5E750DFA-62F4-194D-BCBE-04DA3D892503}" sibTransId="{072E2C76-9640-0648-B800-15E89158E1A1}"/>
    <dgm:cxn modelId="{4B88640F-73C3-364B-9514-6210F8EE2C7E}" type="presOf" srcId="{9EB1256B-428B-8B46-91A8-98F95BC52BA2}" destId="{147ED41A-3D93-DA43-9FA9-0F9482F33E2C}" srcOrd="1" destOrd="0" presId="urn:microsoft.com/office/officeart/2005/8/layout/matrix1"/>
    <dgm:cxn modelId="{02EDDCBE-AE55-1F45-8E86-55A83ED59141}" type="presOf" srcId="{9EB1256B-428B-8B46-91A8-98F95BC52BA2}" destId="{32D5B490-43AE-5F44-ADA5-4B31631D57FB}" srcOrd="0" destOrd="0" presId="urn:microsoft.com/office/officeart/2005/8/layout/matrix1"/>
    <dgm:cxn modelId="{50C56E26-A617-0A4A-BC75-A8727A201C34}" type="presOf" srcId="{C7CDBF80-B42C-AE4C-B9EB-45CB6EAAB5B3}" destId="{58A5F84C-033F-7140-9F81-FA606784366D}" srcOrd="0" destOrd="0" presId="urn:microsoft.com/office/officeart/2005/8/layout/matrix1"/>
    <dgm:cxn modelId="{735C12A9-FB0C-184F-89CA-D1D31F51A242}" srcId="{9B3DE341-308B-A442-8ED6-8B8BB3CB2B12}" destId="{C7CDBF80-B42C-AE4C-B9EB-45CB6EAAB5B3}" srcOrd="2" destOrd="0" parTransId="{103DCFD3-3ACB-9A4F-A659-E036BFB8E3BC}" sibTransId="{5D853CA0-F51F-2542-B7A3-B52B264A8331}"/>
    <dgm:cxn modelId="{B8204EF3-9C01-C240-A74D-C84CE3A8DF67}" type="presOf" srcId="{5DE3E794-BBBC-C44F-90F7-39DE9B20F51F}" destId="{F7006027-5F6D-BE43-9572-642C0B09A71D}" srcOrd="0" destOrd="0" presId="urn:microsoft.com/office/officeart/2005/8/layout/matrix1"/>
    <dgm:cxn modelId="{1B01F9C7-AE06-D141-93D7-132B23599252}" type="presOf" srcId="{C7CDBF80-B42C-AE4C-B9EB-45CB6EAAB5B3}" destId="{D067DF59-ED94-604C-90AF-12A0FBE58C3A}" srcOrd="1" destOrd="0" presId="urn:microsoft.com/office/officeart/2005/8/layout/matrix1"/>
    <dgm:cxn modelId="{EB3CB4C3-CE0F-3D46-931D-799486DF3844}" type="presOf" srcId="{BEBE3E43-2DB9-5F41-9433-336554485989}" destId="{95EA87FF-2F08-D14B-A533-AF5B704E1A41}" srcOrd="0" destOrd="0" presId="urn:microsoft.com/office/officeart/2005/8/layout/matrix1"/>
    <dgm:cxn modelId="{F5242BC8-673F-FD4B-9311-C19E71967C9D}" type="presOf" srcId="{BEBE3E43-2DB9-5F41-9433-336554485989}" destId="{19FFDB26-94F0-5F4C-A530-811CD3E87F5B}" srcOrd="1" destOrd="0" presId="urn:microsoft.com/office/officeart/2005/8/layout/matrix1"/>
    <dgm:cxn modelId="{E560DE9A-0F70-554B-BDC3-9E6E41DE85C6}" srcId="{B90561D2-9406-A14A-A47F-E2A598704433}" destId="{9B3DE341-308B-A442-8ED6-8B8BB3CB2B12}" srcOrd="0" destOrd="0" parTransId="{1218BC21-3DE2-2644-A233-4569F9C61EBD}" sibTransId="{91CE54CF-541C-5A49-8C7F-04FD9C5F19A6}"/>
    <dgm:cxn modelId="{4D66A2FB-4A99-4A4D-A74E-18C19DF3E9E5}" type="presOf" srcId="{B90561D2-9406-A14A-A47F-E2A598704433}" destId="{E7BC4C54-8F3B-434E-AC35-1018A3A3E1FA}" srcOrd="0" destOrd="0" presId="urn:microsoft.com/office/officeart/2005/8/layout/matrix1"/>
    <dgm:cxn modelId="{E8A31F4D-B683-DC4D-B3B7-1CB43F199F81}" srcId="{9B3DE341-308B-A442-8ED6-8B8BB3CB2B12}" destId="{BEBE3E43-2DB9-5F41-9433-336554485989}" srcOrd="1" destOrd="0" parTransId="{EAEE3417-3140-2145-9D81-2339F220122C}" sibTransId="{F30EDBC8-DF81-344A-AAAD-A906FBBB5901}"/>
    <dgm:cxn modelId="{35D08419-B0C8-9F40-BE0A-BD3CA6696E2F}" srcId="{9B3DE341-308B-A442-8ED6-8B8BB3CB2B12}" destId="{9EB1256B-428B-8B46-91A8-98F95BC52BA2}" srcOrd="3" destOrd="0" parTransId="{0D78851F-84D8-7146-838A-888BD23732B2}" sibTransId="{F55FBD4A-649C-D142-9D07-C3EE212C046C}"/>
    <dgm:cxn modelId="{AD76F2B5-4982-624D-A839-8CD94348E2EA}" type="presParOf" srcId="{E7BC4C54-8F3B-434E-AC35-1018A3A3E1FA}" destId="{F0C3DF56-702A-FA4C-B2E7-AD1DBA3A3F39}" srcOrd="0" destOrd="0" presId="urn:microsoft.com/office/officeart/2005/8/layout/matrix1"/>
    <dgm:cxn modelId="{A8784441-45A6-7448-9AF6-86981AD5D27F}" type="presParOf" srcId="{F0C3DF56-702A-FA4C-B2E7-AD1DBA3A3F39}" destId="{F7006027-5F6D-BE43-9572-642C0B09A71D}" srcOrd="0" destOrd="0" presId="urn:microsoft.com/office/officeart/2005/8/layout/matrix1"/>
    <dgm:cxn modelId="{32711380-40DF-A14C-863E-BD7F2919703F}" type="presParOf" srcId="{F0C3DF56-702A-FA4C-B2E7-AD1DBA3A3F39}" destId="{AA0940D9-7607-F44E-B762-AE1333120160}" srcOrd="1" destOrd="0" presId="urn:microsoft.com/office/officeart/2005/8/layout/matrix1"/>
    <dgm:cxn modelId="{6026B6F2-D90B-B642-9A76-D46D59DB1078}" type="presParOf" srcId="{F0C3DF56-702A-FA4C-B2E7-AD1DBA3A3F39}" destId="{95EA87FF-2F08-D14B-A533-AF5B704E1A41}" srcOrd="2" destOrd="0" presId="urn:microsoft.com/office/officeart/2005/8/layout/matrix1"/>
    <dgm:cxn modelId="{94ABE6A5-E5BE-2F4A-8816-F17A7F99E5D0}" type="presParOf" srcId="{F0C3DF56-702A-FA4C-B2E7-AD1DBA3A3F39}" destId="{19FFDB26-94F0-5F4C-A530-811CD3E87F5B}" srcOrd="3" destOrd="0" presId="urn:microsoft.com/office/officeart/2005/8/layout/matrix1"/>
    <dgm:cxn modelId="{07ECE822-4985-3B4D-BAE3-51E000A04662}" type="presParOf" srcId="{F0C3DF56-702A-FA4C-B2E7-AD1DBA3A3F39}" destId="{58A5F84C-033F-7140-9F81-FA606784366D}" srcOrd="4" destOrd="0" presId="urn:microsoft.com/office/officeart/2005/8/layout/matrix1"/>
    <dgm:cxn modelId="{CCCD1438-4F7A-374D-8E31-ADBD978C3B6B}" type="presParOf" srcId="{F0C3DF56-702A-FA4C-B2E7-AD1DBA3A3F39}" destId="{D067DF59-ED94-604C-90AF-12A0FBE58C3A}" srcOrd="5" destOrd="0" presId="urn:microsoft.com/office/officeart/2005/8/layout/matrix1"/>
    <dgm:cxn modelId="{CA1AE8A2-B521-4C4C-ACCB-556CE52919A2}" type="presParOf" srcId="{F0C3DF56-702A-FA4C-B2E7-AD1DBA3A3F39}" destId="{32D5B490-43AE-5F44-ADA5-4B31631D57FB}" srcOrd="6" destOrd="0" presId="urn:microsoft.com/office/officeart/2005/8/layout/matrix1"/>
    <dgm:cxn modelId="{99326CB4-479C-8A43-B984-CC4D6ADF0035}" type="presParOf" srcId="{F0C3DF56-702A-FA4C-B2E7-AD1DBA3A3F39}" destId="{147ED41A-3D93-DA43-9FA9-0F9482F33E2C}" srcOrd="7" destOrd="0" presId="urn:microsoft.com/office/officeart/2005/8/layout/matrix1"/>
    <dgm:cxn modelId="{5B5873AE-C06D-DA47-9864-3385195B3609}" type="presParOf" srcId="{E7BC4C54-8F3B-434E-AC35-1018A3A3E1FA}" destId="{DF3A962D-A611-274C-B3C3-34684C6F3E3A}" srcOrd="1" destOrd="0" presId="urn:microsoft.com/office/officeart/2005/8/layout/matrix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B90561D2-9406-A14A-A47F-E2A598704433}" type="doc">
      <dgm:prSet loTypeId="urn:microsoft.com/office/officeart/2005/8/layout/matrix1" loCatId="" qsTypeId="urn:microsoft.com/office/officeart/2005/8/quickstyle/simple1" qsCatId="simple" csTypeId="urn:microsoft.com/office/officeart/2005/8/colors/colorful1" csCatId="colorful" phldr="1"/>
      <dgm:spPr/>
      <dgm:t>
        <a:bodyPr/>
        <a:lstStyle/>
        <a:p>
          <a:endParaRPr lang="en-US"/>
        </a:p>
      </dgm:t>
    </dgm:pt>
    <dgm:pt modelId="{9B3DE341-308B-A442-8ED6-8B8BB3CB2B12}">
      <dgm:prSet phldrT="[Text]"/>
      <dgm:spPr>
        <a:solidFill>
          <a:schemeClr val="bg1">
            <a:lumMod val="75000"/>
          </a:schemeClr>
        </a:solidFill>
      </dgm:spPr>
      <dgm:t>
        <a:bodyPr/>
        <a:lstStyle/>
        <a:p>
          <a:r>
            <a:rPr lang="en-US" dirty="0" smtClean="0"/>
            <a:t>Challenges of VMS</a:t>
          </a:r>
          <a:endParaRPr lang="en-US" dirty="0"/>
        </a:p>
      </dgm:t>
    </dgm:pt>
    <dgm:pt modelId="{1218BC21-3DE2-2644-A233-4569F9C61EBD}" type="parTrans" cxnId="{E560DE9A-0F70-554B-BDC3-9E6E41DE85C6}">
      <dgm:prSet/>
      <dgm:spPr/>
      <dgm:t>
        <a:bodyPr/>
        <a:lstStyle/>
        <a:p>
          <a:endParaRPr lang="en-US"/>
        </a:p>
      </dgm:t>
    </dgm:pt>
    <dgm:pt modelId="{91CE54CF-541C-5A49-8C7F-04FD9C5F19A6}" type="sibTrans" cxnId="{E560DE9A-0F70-554B-BDC3-9E6E41DE85C6}">
      <dgm:prSet/>
      <dgm:spPr/>
      <dgm:t>
        <a:bodyPr/>
        <a:lstStyle/>
        <a:p>
          <a:endParaRPr lang="en-US"/>
        </a:p>
      </dgm:t>
    </dgm:pt>
    <dgm:pt modelId="{5DE3E794-BBBC-C44F-90F7-39DE9B20F51F}">
      <dgm:prSet phldrT="[Text]"/>
      <dgm:spPr>
        <a:solidFill>
          <a:schemeClr val="bg1">
            <a:lumMod val="75000"/>
          </a:schemeClr>
        </a:solidFill>
      </dgm:spPr>
      <dgm:t>
        <a:bodyPr/>
        <a:lstStyle/>
        <a:p>
          <a:r>
            <a:rPr lang="en-US" dirty="0" smtClean="0"/>
            <a:t>Inhomogeneous conglomerate of resources and tasks</a:t>
          </a:r>
          <a:endParaRPr lang="en-US" dirty="0"/>
        </a:p>
      </dgm:t>
    </dgm:pt>
    <dgm:pt modelId="{5E750DFA-62F4-194D-BCBE-04DA3D892503}" type="parTrans" cxnId="{0B8A5E6C-B743-3847-BCFB-A4E58962AB3C}">
      <dgm:prSet/>
      <dgm:spPr/>
      <dgm:t>
        <a:bodyPr/>
        <a:lstStyle/>
        <a:p>
          <a:endParaRPr lang="en-US"/>
        </a:p>
      </dgm:t>
    </dgm:pt>
    <dgm:pt modelId="{072E2C76-9640-0648-B800-15E89158E1A1}" type="sibTrans" cxnId="{0B8A5E6C-B743-3847-BCFB-A4E58962AB3C}">
      <dgm:prSet/>
      <dgm:spPr/>
      <dgm:t>
        <a:bodyPr/>
        <a:lstStyle/>
        <a:p>
          <a:endParaRPr lang="en-US"/>
        </a:p>
      </dgm:t>
    </dgm:pt>
    <dgm:pt modelId="{BEBE3E43-2DB9-5F41-9433-336554485989}">
      <dgm:prSet phldrT="[Text]"/>
      <dgm:spPr/>
      <dgm:t>
        <a:bodyPr/>
        <a:lstStyle/>
        <a:p>
          <a:r>
            <a:rPr lang="en-US" dirty="0" smtClean="0"/>
            <a:t>Flexible allocation allowing brokerage and negotiation</a:t>
          </a:r>
          <a:endParaRPr lang="en-US" dirty="0"/>
        </a:p>
      </dgm:t>
    </dgm:pt>
    <dgm:pt modelId="{EAEE3417-3140-2145-9D81-2339F220122C}" type="parTrans" cxnId="{E8A31F4D-B683-DC4D-B3B7-1CB43F199F81}">
      <dgm:prSet/>
      <dgm:spPr/>
      <dgm:t>
        <a:bodyPr/>
        <a:lstStyle/>
        <a:p>
          <a:endParaRPr lang="en-US"/>
        </a:p>
      </dgm:t>
    </dgm:pt>
    <dgm:pt modelId="{F30EDBC8-DF81-344A-AAAD-A906FBBB5901}" type="sibTrans" cxnId="{E8A31F4D-B683-DC4D-B3B7-1CB43F199F81}">
      <dgm:prSet/>
      <dgm:spPr/>
      <dgm:t>
        <a:bodyPr/>
        <a:lstStyle/>
        <a:p>
          <a:endParaRPr lang="en-US"/>
        </a:p>
      </dgm:t>
    </dgm:pt>
    <dgm:pt modelId="{C7CDBF80-B42C-AE4C-B9EB-45CB6EAAB5B3}">
      <dgm:prSet phldrT="[Text]"/>
      <dgm:spPr>
        <a:solidFill>
          <a:schemeClr val="bg1">
            <a:lumMod val="75000"/>
          </a:schemeClr>
        </a:solidFill>
      </dgm:spPr>
      <dgm:t>
        <a:bodyPr/>
        <a:lstStyle/>
        <a:p>
          <a:r>
            <a:rPr lang="en-US" dirty="0" smtClean="0"/>
            <a:t>Adaptation- and motivation-oriented assessment</a:t>
          </a:r>
          <a:endParaRPr lang="en-US" dirty="0"/>
        </a:p>
      </dgm:t>
    </dgm:pt>
    <dgm:pt modelId="{103DCFD3-3ACB-9A4F-A659-E036BFB8E3BC}" type="parTrans" cxnId="{735C12A9-FB0C-184F-89CA-D1D31F51A242}">
      <dgm:prSet/>
      <dgm:spPr/>
      <dgm:t>
        <a:bodyPr/>
        <a:lstStyle/>
        <a:p>
          <a:endParaRPr lang="en-US"/>
        </a:p>
      </dgm:t>
    </dgm:pt>
    <dgm:pt modelId="{5D853CA0-F51F-2542-B7A3-B52B264A8331}" type="sibTrans" cxnId="{735C12A9-FB0C-184F-89CA-D1D31F51A242}">
      <dgm:prSet/>
      <dgm:spPr/>
      <dgm:t>
        <a:bodyPr/>
        <a:lstStyle/>
        <a:p>
          <a:endParaRPr lang="en-US"/>
        </a:p>
      </dgm:t>
    </dgm:pt>
    <dgm:pt modelId="{9EB1256B-428B-8B46-91A8-98F95BC52BA2}">
      <dgm:prSet phldrT="[Text]"/>
      <dgm:spPr>
        <a:solidFill>
          <a:schemeClr val="bg1">
            <a:lumMod val="75000"/>
          </a:schemeClr>
        </a:solidFill>
      </dgm:spPr>
      <dgm:t>
        <a:bodyPr/>
        <a:lstStyle/>
        <a:p>
          <a:r>
            <a:rPr lang="en-US" dirty="0" smtClean="0"/>
            <a:t>Continuous evolution</a:t>
          </a:r>
          <a:endParaRPr lang="en-US" dirty="0"/>
        </a:p>
      </dgm:t>
    </dgm:pt>
    <dgm:pt modelId="{0D78851F-84D8-7146-838A-888BD23732B2}" type="parTrans" cxnId="{35D08419-B0C8-9F40-BE0A-BD3CA6696E2F}">
      <dgm:prSet/>
      <dgm:spPr/>
      <dgm:t>
        <a:bodyPr/>
        <a:lstStyle/>
        <a:p>
          <a:endParaRPr lang="en-US"/>
        </a:p>
      </dgm:t>
    </dgm:pt>
    <dgm:pt modelId="{F55FBD4A-649C-D142-9D07-C3EE212C046C}" type="sibTrans" cxnId="{35D08419-B0C8-9F40-BE0A-BD3CA6696E2F}">
      <dgm:prSet/>
      <dgm:spPr/>
      <dgm:t>
        <a:bodyPr/>
        <a:lstStyle/>
        <a:p>
          <a:endParaRPr lang="en-US"/>
        </a:p>
      </dgm:t>
    </dgm:pt>
    <dgm:pt modelId="{E7BC4C54-8F3B-434E-AC35-1018A3A3E1FA}" type="pres">
      <dgm:prSet presAssocID="{B90561D2-9406-A14A-A47F-E2A598704433}" presName="diagram" presStyleCnt="0">
        <dgm:presLayoutVars>
          <dgm:chMax val="1"/>
          <dgm:dir/>
          <dgm:animLvl val="ctr"/>
          <dgm:resizeHandles val="exact"/>
        </dgm:presLayoutVars>
      </dgm:prSet>
      <dgm:spPr/>
      <dgm:t>
        <a:bodyPr/>
        <a:lstStyle/>
        <a:p>
          <a:endParaRPr lang="en-US"/>
        </a:p>
      </dgm:t>
    </dgm:pt>
    <dgm:pt modelId="{F0C3DF56-702A-FA4C-B2E7-AD1DBA3A3F39}" type="pres">
      <dgm:prSet presAssocID="{B90561D2-9406-A14A-A47F-E2A598704433}" presName="matrix" presStyleCnt="0"/>
      <dgm:spPr/>
      <dgm:t>
        <a:bodyPr/>
        <a:lstStyle/>
        <a:p>
          <a:endParaRPr lang="en-US"/>
        </a:p>
      </dgm:t>
    </dgm:pt>
    <dgm:pt modelId="{F7006027-5F6D-BE43-9572-642C0B09A71D}" type="pres">
      <dgm:prSet presAssocID="{B90561D2-9406-A14A-A47F-E2A598704433}" presName="tile1" presStyleLbl="node1" presStyleIdx="0" presStyleCnt="4"/>
      <dgm:spPr/>
      <dgm:t>
        <a:bodyPr/>
        <a:lstStyle/>
        <a:p>
          <a:endParaRPr lang="en-US"/>
        </a:p>
      </dgm:t>
    </dgm:pt>
    <dgm:pt modelId="{AA0940D9-7607-F44E-B762-AE1333120160}" type="pres">
      <dgm:prSet presAssocID="{B90561D2-9406-A14A-A47F-E2A598704433}" presName="tile1text" presStyleLbl="node1" presStyleIdx="0" presStyleCnt="4">
        <dgm:presLayoutVars>
          <dgm:chMax val="0"/>
          <dgm:chPref val="0"/>
          <dgm:bulletEnabled val="1"/>
        </dgm:presLayoutVars>
      </dgm:prSet>
      <dgm:spPr/>
      <dgm:t>
        <a:bodyPr/>
        <a:lstStyle/>
        <a:p>
          <a:endParaRPr lang="en-US"/>
        </a:p>
      </dgm:t>
    </dgm:pt>
    <dgm:pt modelId="{95EA87FF-2F08-D14B-A533-AF5B704E1A41}" type="pres">
      <dgm:prSet presAssocID="{B90561D2-9406-A14A-A47F-E2A598704433}" presName="tile2" presStyleLbl="node1" presStyleIdx="1" presStyleCnt="4" custLinFactNeighborY="-10745"/>
      <dgm:spPr/>
      <dgm:t>
        <a:bodyPr/>
        <a:lstStyle/>
        <a:p>
          <a:endParaRPr lang="en-US"/>
        </a:p>
      </dgm:t>
    </dgm:pt>
    <dgm:pt modelId="{19FFDB26-94F0-5F4C-A530-811CD3E87F5B}" type="pres">
      <dgm:prSet presAssocID="{B90561D2-9406-A14A-A47F-E2A598704433}" presName="tile2text" presStyleLbl="node1" presStyleIdx="1" presStyleCnt="4">
        <dgm:presLayoutVars>
          <dgm:chMax val="0"/>
          <dgm:chPref val="0"/>
          <dgm:bulletEnabled val="1"/>
        </dgm:presLayoutVars>
      </dgm:prSet>
      <dgm:spPr/>
      <dgm:t>
        <a:bodyPr/>
        <a:lstStyle/>
        <a:p>
          <a:endParaRPr lang="en-US"/>
        </a:p>
      </dgm:t>
    </dgm:pt>
    <dgm:pt modelId="{58A5F84C-033F-7140-9F81-FA606784366D}" type="pres">
      <dgm:prSet presAssocID="{B90561D2-9406-A14A-A47F-E2A598704433}" presName="tile3" presStyleLbl="node1" presStyleIdx="2" presStyleCnt="4"/>
      <dgm:spPr/>
      <dgm:t>
        <a:bodyPr/>
        <a:lstStyle/>
        <a:p>
          <a:endParaRPr lang="en-US"/>
        </a:p>
      </dgm:t>
    </dgm:pt>
    <dgm:pt modelId="{D067DF59-ED94-604C-90AF-12A0FBE58C3A}" type="pres">
      <dgm:prSet presAssocID="{B90561D2-9406-A14A-A47F-E2A598704433}" presName="tile3text" presStyleLbl="node1" presStyleIdx="2" presStyleCnt="4">
        <dgm:presLayoutVars>
          <dgm:chMax val="0"/>
          <dgm:chPref val="0"/>
          <dgm:bulletEnabled val="1"/>
        </dgm:presLayoutVars>
      </dgm:prSet>
      <dgm:spPr/>
      <dgm:t>
        <a:bodyPr/>
        <a:lstStyle/>
        <a:p>
          <a:endParaRPr lang="en-US"/>
        </a:p>
      </dgm:t>
    </dgm:pt>
    <dgm:pt modelId="{32D5B490-43AE-5F44-ADA5-4B31631D57FB}" type="pres">
      <dgm:prSet presAssocID="{B90561D2-9406-A14A-A47F-E2A598704433}" presName="tile4" presStyleLbl="node1" presStyleIdx="3" presStyleCnt="4"/>
      <dgm:spPr/>
      <dgm:t>
        <a:bodyPr/>
        <a:lstStyle/>
        <a:p>
          <a:endParaRPr lang="en-US"/>
        </a:p>
      </dgm:t>
    </dgm:pt>
    <dgm:pt modelId="{147ED41A-3D93-DA43-9FA9-0F9482F33E2C}" type="pres">
      <dgm:prSet presAssocID="{B90561D2-9406-A14A-A47F-E2A598704433}" presName="tile4text" presStyleLbl="node1" presStyleIdx="3" presStyleCnt="4">
        <dgm:presLayoutVars>
          <dgm:chMax val="0"/>
          <dgm:chPref val="0"/>
          <dgm:bulletEnabled val="1"/>
        </dgm:presLayoutVars>
      </dgm:prSet>
      <dgm:spPr/>
      <dgm:t>
        <a:bodyPr/>
        <a:lstStyle/>
        <a:p>
          <a:endParaRPr lang="en-US"/>
        </a:p>
      </dgm:t>
    </dgm:pt>
    <dgm:pt modelId="{DF3A962D-A611-274C-B3C3-34684C6F3E3A}" type="pres">
      <dgm:prSet presAssocID="{B90561D2-9406-A14A-A47F-E2A598704433}" presName="centerTile" presStyleLbl="fgShp" presStyleIdx="0" presStyleCnt="1">
        <dgm:presLayoutVars>
          <dgm:chMax val="0"/>
          <dgm:chPref val="0"/>
        </dgm:presLayoutVars>
      </dgm:prSet>
      <dgm:spPr/>
      <dgm:t>
        <a:bodyPr/>
        <a:lstStyle/>
        <a:p>
          <a:endParaRPr lang="en-US"/>
        </a:p>
      </dgm:t>
    </dgm:pt>
  </dgm:ptLst>
  <dgm:cxnLst>
    <dgm:cxn modelId="{7358C668-F506-874E-8240-DE81794CD662}" type="presOf" srcId="{5DE3E794-BBBC-C44F-90F7-39DE9B20F51F}" destId="{F7006027-5F6D-BE43-9572-642C0B09A71D}" srcOrd="0" destOrd="0" presId="urn:microsoft.com/office/officeart/2005/8/layout/matrix1"/>
    <dgm:cxn modelId="{6BDC966B-6E86-D74A-932C-47CB79E9A9B7}" type="presOf" srcId="{9B3DE341-308B-A442-8ED6-8B8BB3CB2B12}" destId="{DF3A962D-A611-274C-B3C3-34684C6F3E3A}" srcOrd="0" destOrd="0" presId="urn:microsoft.com/office/officeart/2005/8/layout/matrix1"/>
    <dgm:cxn modelId="{EA98245F-BD39-974E-819A-2C5F04E19519}" type="presOf" srcId="{BEBE3E43-2DB9-5F41-9433-336554485989}" destId="{19FFDB26-94F0-5F4C-A530-811CD3E87F5B}" srcOrd="1" destOrd="0" presId="urn:microsoft.com/office/officeart/2005/8/layout/matrix1"/>
    <dgm:cxn modelId="{A2F45AA3-1548-4A43-8498-7CC90AEB2094}" type="presOf" srcId="{9EB1256B-428B-8B46-91A8-98F95BC52BA2}" destId="{32D5B490-43AE-5F44-ADA5-4B31631D57FB}" srcOrd="0" destOrd="0" presId="urn:microsoft.com/office/officeart/2005/8/layout/matrix1"/>
    <dgm:cxn modelId="{FA061962-5A30-6341-B5AD-0B10C792E46E}" type="presOf" srcId="{BEBE3E43-2DB9-5F41-9433-336554485989}" destId="{95EA87FF-2F08-D14B-A533-AF5B704E1A41}" srcOrd="0" destOrd="0" presId="urn:microsoft.com/office/officeart/2005/8/layout/matrix1"/>
    <dgm:cxn modelId="{735C12A9-FB0C-184F-89CA-D1D31F51A242}" srcId="{9B3DE341-308B-A442-8ED6-8B8BB3CB2B12}" destId="{C7CDBF80-B42C-AE4C-B9EB-45CB6EAAB5B3}" srcOrd="2" destOrd="0" parTransId="{103DCFD3-3ACB-9A4F-A659-E036BFB8E3BC}" sibTransId="{5D853CA0-F51F-2542-B7A3-B52B264A8331}"/>
    <dgm:cxn modelId="{E4666B09-3E4B-BB49-A2FF-0C87B3D6F914}" type="presOf" srcId="{5DE3E794-BBBC-C44F-90F7-39DE9B20F51F}" destId="{AA0940D9-7607-F44E-B762-AE1333120160}" srcOrd="1" destOrd="0" presId="urn:microsoft.com/office/officeart/2005/8/layout/matrix1"/>
    <dgm:cxn modelId="{E8A31F4D-B683-DC4D-B3B7-1CB43F199F81}" srcId="{9B3DE341-308B-A442-8ED6-8B8BB3CB2B12}" destId="{BEBE3E43-2DB9-5F41-9433-336554485989}" srcOrd="1" destOrd="0" parTransId="{EAEE3417-3140-2145-9D81-2339F220122C}" sibTransId="{F30EDBC8-DF81-344A-AAAD-A906FBBB5901}"/>
    <dgm:cxn modelId="{4B2F3C4E-9A55-8246-83B5-FD1298185C22}" type="presOf" srcId="{C7CDBF80-B42C-AE4C-B9EB-45CB6EAAB5B3}" destId="{D067DF59-ED94-604C-90AF-12A0FBE58C3A}" srcOrd="1" destOrd="0" presId="urn:microsoft.com/office/officeart/2005/8/layout/matrix1"/>
    <dgm:cxn modelId="{C365BE8A-BD6C-2E43-985C-4DF72F9B9EEC}" type="presOf" srcId="{C7CDBF80-B42C-AE4C-B9EB-45CB6EAAB5B3}" destId="{58A5F84C-033F-7140-9F81-FA606784366D}" srcOrd="0" destOrd="0" presId="urn:microsoft.com/office/officeart/2005/8/layout/matrix1"/>
    <dgm:cxn modelId="{E560DE9A-0F70-554B-BDC3-9E6E41DE85C6}" srcId="{B90561D2-9406-A14A-A47F-E2A598704433}" destId="{9B3DE341-308B-A442-8ED6-8B8BB3CB2B12}" srcOrd="0" destOrd="0" parTransId="{1218BC21-3DE2-2644-A233-4569F9C61EBD}" sibTransId="{91CE54CF-541C-5A49-8C7F-04FD9C5F19A6}"/>
    <dgm:cxn modelId="{38191348-6475-C344-9CC3-181F178944FD}" type="presOf" srcId="{B90561D2-9406-A14A-A47F-E2A598704433}" destId="{E7BC4C54-8F3B-434E-AC35-1018A3A3E1FA}" srcOrd="0" destOrd="0" presId="urn:microsoft.com/office/officeart/2005/8/layout/matrix1"/>
    <dgm:cxn modelId="{A6BB081A-A6B8-7E45-BA57-0E55182401A7}" type="presOf" srcId="{9EB1256B-428B-8B46-91A8-98F95BC52BA2}" destId="{147ED41A-3D93-DA43-9FA9-0F9482F33E2C}" srcOrd="1" destOrd="0" presId="urn:microsoft.com/office/officeart/2005/8/layout/matrix1"/>
    <dgm:cxn modelId="{0B8A5E6C-B743-3847-BCFB-A4E58962AB3C}" srcId="{9B3DE341-308B-A442-8ED6-8B8BB3CB2B12}" destId="{5DE3E794-BBBC-C44F-90F7-39DE9B20F51F}" srcOrd="0" destOrd="0" parTransId="{5E750DFA-62F4-194D-BCBE-04DA3D892503}" sibTransId="{072E2C76-9640-0648-B800-15E89158E1A1}"/>
    <dgm:cxn modelId="{35D08419-B0C8-9F40-BE0A-BD3CA6696E2F}" srcId="{9B3DE341-308B-A442-8ED6-8B8BB3CB2B12}" destId="{9EB1256B-428B-8B46-91A8-98F95BC52BA2}" srcOrd="3" destOrd="0" parTransId="{0D78851F-84D8-7146-838A-888BD23732B2}" sibTransId="{F55FBD4A-649C-D142-9D07-C3EE212C046C}"/>
    <dgm:cxn modelId="{21BC1384-1D9D-DC4C-93D3-17A7A8AFEB62}" type="presParOf" srcId="{E7BC4C54-8F3B-434E-AC35-1018A3A3E1FA}" destId="{F0C3DF56-702A-FA4C-B2E7-AD1DBA3A3F39}" srcOrd="0" destOrd="0" presId="urn:microsoft.com/office/officeart/2005/8/layout/matrix1"/>
    <dgm:cxn modelId="{4A8BE623-2806-C64B-86AF-15D11F2814C9}" type="presParOf" srcId="{F0C3DF56-702A-FA4C-B2E7-AD1DBA3A3F39}" destId="{F7006027-5F6D-BE43-9572-642C0B09A71D}" srcOrd="0" destOrd="0" presId="urn:microsoft.com/office/officeart/2005/8/layout/matrix1"/>
    <dgm:cxn modelId="{87840775-F5BF-F040-B2E2-207C1F4C6F17}" type="presParOf" srcId="{F0C3DF56-702A-FA4C-B2E7-AD1DBA3A3F39}" destId="{AA0940D9-7607-F44E-B762-AE1333120160}" srcOrd="1" destOrd="0" presId="urn:microsoft.com/office/officeart/2005/8/layout/matrix1"/>
    <dgm:cxn modelId="{AFCFA189-B353-6A4C-AFFC-22679FCD26EA}" type="presParOf" srcId="{F0C3DF56-702A-FA4C-B2E7-AD1DBA3A3F39}" destId="{95EA87FF-2F08-D14B-A533-AF5B704E1A41}" srcOrd="2" destOrd="0" presId="urn:microsoft.com/office/officeart/2005/8/layout/matrix1"/>
    <dgm:cxn modelId="{C27BC671-C0B7-5645-A19C-65F412551749}" type="presParOf" srcId="{F0C3DF56-702A-FA4C-B2E7-AD1DBA3A3F39}" destId="{19FFDB26-94F0-5F4C-A530-811CD3E87F5B}" srcOrd="3" destOrd="0" presId="urn:microsoft.com/office/officeart/2005/8/layout/matrix1"/>
    <dgm:cxn modelId="{6853DEC8-27E3-594E-B9D1-5438B6BF7ED0}" type="presParOf" srcId="{F0C3DF56-702A-FA4C-B2E7-AD1DBA3A3F39}" destId="{58A5F84C-033F-7140-9F81-FA606784366D}" srcOrd="4" destOrd="0" presId="urn:microsoft.com/office/officeart/2005/8/layout/matrix1"/>
    <dgm:cxn modelId="{4D76C091-6D5B-6A4E-9A39-6E766C53EABC}" type="presParOf" srcId="{F0C3DF56-702A-FA4C-B2E7-AD1DBA3A3F39}" destId="{D067DF59-ED94-604C-90AF-12A0FBE58C3A}" srcOrd="5" destOrd="0" presId="urn:microsoft.com/office/officeart/2005/8/layout/matrix1"/>
    <dgm:cxn modelId="{5120D3F1-6FDE-5746-A715-7892454D73E7}" type="presParOf" srcId="{F0C3DF56-702A-FA4C-B2E7-AD1DBA3A3F39}" destId="{32D5B490-43AE-5F44-ADA5-4B31631D57FB}" srcOrd="6" destOrd="0" presId="urn:microsoft.com/office/officeart/2005/8/layout/matrix1"/>
    <dgm:cxn modelId="{8EC77DBB-C7D6-3C4D-AAE0-27CA322D37E3}" type="presParOf" srcId="{F0C3DF56-702A-FA4C-B2E7-AD1DBA3A3F39}" destId="{147ED41A-3D93-DA43-9FA9-0F9482F33E2C}" srcOrd="7" destOrd="0" presId="urn:microsoft.com/office/officeart/2005/8/layout/matrix1"/>
    <dgm:cxn modelId="{432D6028-17EC-6740-BEDC-85919FFE24B6}" type="presParOf" srcId="{E7BC4C54-8F3B-434E-AC35-1018A3A3E1FA}" destId="{DF3A962D-A611-274C-B3C3-34684C6F3E3A}" srcOrd="1" destOrd="0" presId="urn:microsoft.com/office/officeart/2005/8/layout/matrix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B90561D2-9406-A14A-A47F-E2A598704433}" type="doc">
      <dgm:prSet loTypeId="urn:microsoft.com/office/officeart/2005/8/layout/matrix1" loCatId="" qsTypeId="urn:microsoft.com/office/officeart/2005/8/quickstyle/simple1" qsCatId="simple" csTypeId="urn:microsoft.com/office/officeart/2005/8/colors/colorful1" csCatId="colorful" phldr="1"/>
      <dgm:spPr/>
      <dgm:t>
        <a:bodyPr/>
        <a:lstStyle/>
        <a:p>
          <a:endParaRPr lang="en-US"/>
        </a:p>
      </dgm:t>
    </dgm:pt>
    <dgm:pt modelId="{9B3DE341-308B-A442-8ED6-8B8BB3CB2B12}">
      <dgm:prSet phldrT="[Text]"/>
      <dgm:spPr>
        <a:solidFill>
          <a:schemeClr val="bg1">
            <a:lumMod val="75000"/>
          </a:schemeClr>
        </a:solidFill>
      </dgm:spPr>
      <dgm:t>
        <a:bodyPr/>
        <a:lstStyle/>
        <a:p>
          <a:r>
            <a:rPr lang="en-US" dirty="0" smtClean="0"/>
            <a:t>Challenges of VMS</a:t>
          </a:r>
          <a:endParaRPr lang="en-US" dirty="0"/>
        </a:p>
      </dgm:t>
    </dgm:pt>
    <dgm:pt modelId="{1218BC21-3DE2-2644-A233-4569F9C61EBD}" type="parTrans" cxnId="{E560DE9A-0F70-554B-BDC3-9E6E41DE85C6}">
      <dgm:prSet/>
      <dgm:spPr/>
      <dgm:t>
        <a:bodyPr/>
        <a:lstStyle/>
        <a:p>
          <a:endParaRPr lang="en-US"/>
        </a:p>
      </dgm:t>
    </dgm:pt>
    <dgm:pt modelId="{91CE54CF-541C-5A49-8C7F-04FD9C5F19A6}" type="sibTrans" cxnId="{E560DE9A-0F70-554B-BDC3-9E6E41DE85C6}">
      <dgm:prSet/>
      <dgm:spPr/>
      <dgm:t>
        <a:bodyPr/>
        <a:lstStyle/>
        <a:p>
          <a:endParaRPr lang="en-US"/>
        </a:p>
      </dgm:t>
    </dgm:pt>
    <dgm:pt modelId="{5DE3E794-BBBC-C44F-90F7-39DE9B20F51F}">
      <dgm:prSet phldrT="[Text]"/>
      <dgm:spPr>
        <a:solidFill>
          <a:schemeClr val="bg1">
            <a:lumMod val="75000"/>
          </a:schemeClr>
        </a:solidFill>
      </dgm:spPr>
      <dgm:t>
        <a:bodyPr/>
        <a:lstStyle/>
        <a:p>
          <a:r>
            <a:rPr lang="en-US" dirty="0" smtClean="0"/>
            <a:t>Inhomogeneous conglomerate of resources and tasks</a:t>
          </a:r>
          <a:endParaRPr lang="en-US" dirty="0"/>
        </a:p>
      </dgm:t>
    </dgm:pt>
    <dgm:pt modelId="{5E750DFA-62F4-194D-BCBE-04DA3D892503}" type="parTrans" cxnId="{0B8A5E6C-B743-3847-BCFB-A4E58962AB3C}">
      <dgm:prSet/>
      <dgm:spPr/>
      <dgm:t>
        <a:bodyPr/>
        <a:lstStyle/>
        <a:p>
          <a:endParaRPr lang="en-US"/>
        </a:p>
      </dgm:t>
    </dgm:pt>
    <dgm:pt modelId="{072E2C76-9640-0648-B800-15E89158E1A1}" type="sibTrans" cxnId="{0B8A5E6C-B743-3847-BCFB-A4E58962AB3C}">
      <dgm:prSet/>
      <dgm:spPr/>
      <dgm:t>
        <a:bodyPr/>
        <a:lstStyle/>
        <a:p>
          <a:endParaRPr lang="en-US"/>
        </a:p>
      </dgm:t>
    </dgm:pt>
    <dgm:pt modelId="{BEBE3E43-2DB9-5F41-9433-336554485989}">
      <dgm:prSet phldrT="[Text]"/>
      <dgm:spPr>
        <a:solidFill>
          <a:schemeClr val="bg1">
            <a:lumMod val="75000"/>
          </a:schemeClr>
        </a:solidFill>
      </dgm:spPr>
      <dgm:t>
        <a:bodyPr/>
        <a:lstStyle/>
        <a:p>
          <a:r>
            <a:rPr lang="en-US" dirty="0" smtClean="0"/>
            <a:t>Flexible allocation allowing brokerage and negotiation</a:t>
          </a:r>
          <a:endParaRPr lang="en-US" dirty="0"/>
        </a:p>
      </dgm:t>
    </dgm:pt>
    <dgm:pt modelId="{EAEE3417-3140-2145-9D81-2339F220122C}" type="parTrans" cxnId="{E8A31F4D-B683-DC4D-B3B7-1CB43F199F81}">
      <dgm:prSet/>
      <dgm:spPr/>
      <dgm:t>
        <a:bodyPr/>
        <a:lstStyle/>
        <a:p>
          <a:endParaRPr lang="en-US"/>
        </a:p>
      </dgm:t>
    </dgm:pt>
    <dgm:pt modelId="{F30EDBC8-DF81-344A-AAAD-A906FBBB5901}" type="sibTrans" cxnId="{E8A31F4D-B683-DC4D-B3B7-1CB43F199F81}">
      <dgm:prSet/>
      <dgm:spPr/>
      <dgm:t>
        <a:bodyPr/>
        <a:lstStyle/>
        <a:p>
          <a:endParaRPr lang="en-US"/>
        </a:p>
      </dgm:t>
    </dgm:pt>
    <dgm:pt modelId="{C7CDBF80-B42C-AE4C-B9EB-45CB6EAAB5B3}">
      <dgm:prSet phldrT="[Text]"/>
      <dgm:spPr/>
      <dgm:t>
        <a:bodyPr/>
        <a:lstStyle/>
        <a:p>
          <a:r>
            <a:rPr lang="en-US" dirty="0" smtClean="0"/>
            <a:t>Adaptation- and motivation-oriented assessment</a:t>
          </a:r>
          <a:endParaRPr lang="en-US" dirty="0"/>
        </a:p>
      </dgm:t>
    </dgm:pt>
    <dgm:pt modelId="{103DCFD3-3ACB-9A4F-A659-E036BFB8E3BC}" type="parTrans" cxnId="{735C12A9-FB0C-184F-89CA-D1D31F51A242}">
      <dgm:prSet/>
      <dgm:spPr/>
      <dgm:t>
        <a:bodyPr/>
        <a:lstStyle/>
        <a:p>
          <a:endParaRPr lang="en-US"/>
        </a:p>
      </dgm:t>
    </dgm:pt>
    <dgm:pt modelId="{5D853CA0-F51F-2542-B7A3-B52B264A8331}" type="sibTrans" cxnId="{735C12A9-FB0C-184F-89CA-D1D31F51A242}">
      <dgm:prSet/>
      <dgm:spPr/>
      <dgm:t>
        <a:bodyPr/>
        <a:lstStyle/>
        <a:p>
          <a:endParaRPr lang="en-US"/>
        </a:p>
      </dgm:t>
    </dgm:pt>
    <dgm:pt modelId="{9EB1256B-428B-8B46-91A8-98F95BC52BA2}">
      <dgm:prSet phldrT="[Text]"/>
      <dgm:spPr>
        <a:solidFill>
          <a:schemeClr val="bg1">
            <a:lumMod val="75000"/>
          </a:schemeClr>
        </a:solidFill>
      </dgm:spPr>
      <dgm:t>
        <a:bodyPr/>
        <a:lstStyle/>
        <a:p>
          <a:r>
            <a:rPr lang="en-US" dirty="0" smtClean="0"/>
            <a:t>Continuous evolution</a:t>
          </a:r>
          <a:endParaRPr lang="en-US" dirty="0"/>
        </a:p>
      </dgm:t>
    </dgm:pt>
    <dgm:pt modelId="{0D78851F-84D8-7146-838A-888BD23732B2}" type="parTrans" cxnId="{35D08419-B0C8-9F40-BE0A-BD3CA6696E2F}">
      <dgm:prSet/>
      <dgm:spPr/>
      <dgm:t>
        <a:bodyPr/>
        <a:lstStyle/>
        <a:p>
          <a:endParaRPr lang="en-US"/>
        </a:p>
      </dgm:t>
    </dgm:pt>
    <dgm:pt modelId="{F55FBD4A-649C-D142-9D07-C3EE212C046C}" type="sibTrans" cxnId="{35D08419-B0C8-9F40-BE0A-BD3CA6696E2F}">
      <dgm:prSet/>
      <dgm:spPr/>
      <dgm:t>
        <a:bodyPr/>
        <a:lstStyle/>
        <a:p>
          <a:endParaRPr lang="en-US"/>
        </a:p>
      </dgm:t>
    </dgm:pt>
    <dgm:pt modelId="{E7BC4C54-8F3B-434E-AC35-1018A3A3E1FA}" type="pres">
      <dgm:prSet presAssocID="{B90561D2-9406-A14A-A47F-E2A598704433}" presName="diagram" presStyleCnt="0">
        <dgm:presLayoutVars>
          <dgm:chMax val="1"/>
          <dgm:dir/>
          <dgm:animLvl val="ctr"/>
          <dgm:resizeHandles val="exact"/>
        </dgm:presLayoutVars>
      </dgm:prSet>
      <dgm:spPr/>
      <dgm:t>
        <a:bodyPr/>
        <a:lstStyle/>
        <a:p>
          <a:endParaRPr lang="en-US"/>
        </a:p>
      </dgm:t>
    </dgm:pt>
    <dgm:pt modelId="{F0C3DF56-702A-FA4C-B2E7-AD1DBA3A3F39}" type="pres">
      <dgm:prSet presAssocID="{B90561D2-9406-A14A-A47F-E2A598704433}" presName="matrix" presStyleCnt="0"/>
      <dgm:spPr/>
      <dgm:t>
        <a:bodyPr/>
        <a:lstStyle/>
        <a:p>
          <a:endParaRPr lang="en-US"/>
        </a:p>
      </dgm:t>
    </dgm:pt>
    <dgm:pt modelId="{F7006027-5F6D-BE43-9572-642C0B09A71D}" type="pres">
      <dgm:prSet presAssocID="{B90561D2-9406-A14A-A47F-E2A598704433}" presName="tile1" presStyleLbl="node1" presStyleIdx="0" presStyleCnt="4"/>
      <dgm:spPr/>
      <dgm:t>
        <a:bodyPr/>
        <a:lstStyle/>
        <a:p>
          <a:endParaRPr lang="en-US"/>
        </a:p>
      </dgm:t>
    </dgm:pt>
    <dgm:pt modelId="{AA0940D9-7607-F44E-B762-AE1333120160}" type="pres">
      <dgm:prSet presAssocID="{B90561D2-9406-A14A-A47F-E2A598704433}" presName="tile1text" presStyleLbl="node1" presStyleIdx="0" presStyleCnt="4">
        <dgm:presLayoutVars>
          <dgm:chMax val="0"/>
          <dgm:chPref val="0"/>
          <dgm:bulletEnabled val="1"/>
        </dgm:presLayoutVars>
      </dgm:prSet>
      <dgm:spPr/>
      <dgm:t>
        <a:bodyPr/>
        <a:lstStyle/>
        <a:p>
          <a:endParaRPr lang="en-US"/>
        </a:p>
      </dgm:t>
    </dgm:pt>
    <dgm:pt modelId="{95EA87FF-2F08-D14B-A533-AF5B704E1A41}" type="pres">
      <dgm:prSet presAssocID="{B90561D2-9406-A14A-A47F-E2A598704433}" presName="tile2" presStyleLbl="node1" presStyleIdx="1" presStyleCnt="4" custLinFactNeighborY="-10745"/>
      <dgm:spPr/>
      <dgm:t>
        <a:bodyPr/>
        <a:lstStyle/>
        <a:p>
          <a:endParaRPr lang="en-US"/>
        </a:p>
      </dgm:t>
    </dgm:pt>
    <dgm:pt modelId="{19FFDB26-94F0-5F4C-A530-811CD3E87F5B}" type="pres">
      <dgm:prSet presAssocID="{B90561D2-9406-A14A-A47F-E2A598704433}" presName="tile2text" presStyleLbl="node1" presStyleIdx="1" presStyleCnt="4">
        <dgm:presLayoutVars>
          <dgm:chMax val="0"/>
          <dgm:chPref val="0"/>
          <dgm:bulletEnabled val="1"/>
        </dgm:presLayoutVars>
      </dgm:prSet>
      <dgm:spPr/>
      <dgm:t>
        <a:bodyPr/>
        <a:lstStyle/>
        <a:p>
          <a:endParaRPr lang="en-US"/>
        </a:p>
      </dgm:t>
    </dgm:pt>
    <dgm:pt modelId="{58A5F84C-033F-7140-9F81-FA606784366D}" type="pres">
      <dgm:prSet presAssocID="{B90561D2-9406-A14A-A47F-E2A598704433}" presName="tile3" presStyleLbl="node1" presStyleIdx="2" presStyleCnt="4"/>
      <dgm:spPr/>
      <dgm:t>
        <a:bodyPr/>
        <a:lstStyle/>
        <a:p>
          <a:endParaRPr lang="en-US"/>
        </a:p>
      </dgm:t>
    </dgm:pt>
    <dgm:pt modelId="{D067DF59-ED94-604C-90AF-12A0FBE58C3A}" type="pres">
      <dgm:prSet presAssocID="{B90561D2-9406-A14A-A47F-E2A598704433}" presName="tile3text" presStyleLbl="node1" presStyleIdx="2" presStyleCnt="4">
        <dgm:presLayoutVars>
          <dgm:chMax val="0"/>
          <dgm:chPref val="0"/>
          <dgm:bulletEnabled val="1"/>
        </dgm:presLayoutVars>
      </dgm:prSet>
      <dgm:spPr/>
      <dgm:t>
        <a:bodyPr/>
        <a:lstStyle/>
        <a:p>
          <a:endParaRPr lang="en-US"/>
        </a:p>
      </dgm:t>
    </dgm:pt>
    <dgm:pt modelId="{32D5B490-43AE-5F44-ADA5-4B31631D57FB}" type="pres">
      <dgm:prSet presAssocID="{B90561D2-9406-A14A-A47F-E2A598704433}" presName="tile4" presStyleLbl="node1" presStyleIdx="3" presStyleCnt="4"/>
      <dgm:spPr/>
      <dgm:t>
        <a:bodyPr/>
        <a:lstStyle/>
        <a:p>
          <a:endParaRPr lang="en-US"/>
        </a:p>
      </dgm:t>
    </dgm:pt>
    <dgm:pt modelId="{147ED41A-3D93-DA43-9FA9-0F9482F33E2C}" type="pres">
      <dgm:prSet presAssocID="{B90561D2-9406-A14A-A47F-E2A598704433}" presName="tile4text" presStyleLbl="node1" presStyleIdx="3" presStyleCnt="4">
        <dgm:presLayoutVars>
          <dgm:chMax val="0"/>
          <dgm:chPref val="0"/>
          <dgm:bulletEnabled val="1"/>
        </dgm:presLayoutVars>
      </dgm:prSet>
      <dgm:spPr/>
      <dgm:t>
        <a:bodyPr/>
        <a:lstStyle/>
        <a:p>
          <a:endParaRPr lang="en-US"/>
        </a:p>
      </dgm:t>
    </dgm:pt>
    <dgm:pt modelId="{DF3A962D-A611-274C-B3C3-34684C6F3E3A}" type="pres">
      <dgm:prSet presAssocID="{B90561D2-9406-A14A-A47F-E2A598704433}" presName="centerTile" presStyleLbl="fgShp" presStyleIdx="0" presStyleCnt="1">
        <dgm:presLayoutVars>
          <dgm:chMax val="0"/>
          <dgm:chPref val="0"/>
        </dgm:presLayoutVars>
      </dgm:prSet>
      <dgm:spPr/>
      <dgm:t>
        <a:bodyPr/>
        <a:lstStyle/>
        <a:p>
          <a:endParaRPr lang="en-US"/>
        </a:p>
      </dgm:t>
    </dgm:pt>
  </dgm:ptLst>
  <dgm:cxnLst>
    <dgm:cxn modelId="{A6A09681-D788-8146-8CAD-73310F99A670}" type="presOf" srcId="{BEBE3E43-2DB9-5F41-9433-336554485989}" destId="{95EA87FF-2F08-D14B-A533-AF5B704E1A41}" srcOrd="0" destOrd="0" presId="urn:microsoft.com/office/officeart/2005/8/layout/matrix1"/>
    <dgm:cxn modelId="{1D1628BC-453B-B548-8065-95A6D01CE875}" type="presOf" srcId="{C7CDBF80-B42C-AE4C-B9EB-45CB6EAAB5B3}" destId="{D067DF59-ED94-604C-90AF-12A0FBE58C3A}" srcOrd="1" destOrd="0" presId="urn:microsoft.com/office/officeart/2005/8/layout/matrix1"/>
    <dgm:cxn modelId="{6CB79BC2-6794-C443-BD89-2EA239CE0CE8}" type="presOf" srcId="{B90561D2-9406-A14A-A47F-E2A598704433}" destId="{E7BC4C54-8F3B-434E-AC35-1018A3A3E1FA}" srcOrd="0" destOrd="0" presId="urn:microsoft.com/office/officeart/2005/8/layout/matrix1"/>
    <dgm:cxn modelId="{735C12A9-FB0C-184F-89CA-D1D31F51A242}" srcId="{9B3DE341-308B-A442-8ED6-8B8BB3CB2B12}" destId="{C7CDBF80-B42C-AE4C-B9EB-45CB6EAAB5B3}" srcOrd="2" destOrd="0" parTransId="{103DCFD3-3ACB-9A4F-A659-E036BFB8E3BC}" sibTransId="{5D853CA0-F51F-2542-B7A3-B52B264A8331}"/>
    <dgm:cxn modelId="{67AF9AB9-0292-2D43-A534-F01B6B4012EA}" type="presOf" srcId="{BEBE3E43-2DB9-5F41-9433-336554485989}" destId="{19FFDB26-94F0-5F4C-A530-811CD3E87F5B}" srcOrd="1" destOrd="0" presId="urn:microsoft.com/office/officeart/2005/8/layout/matrix1"/>
    <dgm:cxn modelId="{49C2FDF2-60CF-0145-8D6C-B2D286BA091D}" type="presOf" srcId="{9EB1256B-428B-8B46-91A8-98F95BC52BA2}" destId="{32D5B490-43AE-5F44-ADA5-4B31631D57FB}" srcOrd="0" destOrd="0" presId="urn:microsoft.com/office/officeart/2005/8/layout/matrix1"/>
    <dgm:cxn modelId="{E8A31F4D-B683-DC4D-B3B7-1CB43F199F81}" srcId="{9B3DE341-308B-A442-8ED6-8B8BB3CB2B12}" destId="{BEBE3E43-2DB9-5F41-9433-336554485989}" srcOrd="1" destOrd="0" parTransId="{EAEE3417-3140-2145-9D81-2339F220122C}" sibTransId="{F30EDBC8-DF81-344A-AAAD-A906FBBB5901}"/>
    <dgm:cxn modelId="{F61797D7-520A-CB4F-B5F2-334DB8654939}" type="presOf" srcId="{5DE3E794-BBBC-C44F-90F7-39DE9B20F51F}" destId="{F7006027-5F6D-BE43-9572-642C0B09A71D}" srcOrd="0" destOrd="0" presId="urn:microsoft.com/office/officeart/2005/8/layout/matrix1"/>
    <dgm:cxn modelId="{4EC45FB5-58F9-354A-8B9E-8F3F6E5F8BFF}" type="presOf" srcId="{9B3DE341-308B-A442-8ED6-8B8BB3CB2B12}" destId="{DF3A962D-A611-274C-B3C3-34684C6F3E3A}" srcOrd="0" destOrd="0" presId="urn:microsoft.com/office/officeart/2005/8/layout/matrix1"/>
    <dgm:cxn modelId="{E560DE9A-0F70-554B-BDC3-9E6E41DE85C6}" srcId="{B90561D2-9406-A14A-A47F-E2A598704433}" destId="{9B3DE341-308B-A442-8ED6-8B8BB3CB2B12}" srcOrd="0" destOrd="0" parTransId="{1218BC21-3DE2-2644-A233-4569F9C61EBD}" sibTransId="{91CE54CF-541C-5A49-8C7F-04FD9C5F19A6}"/>
    <dgm:cxn modelId="{EAF2FFEE-F7D6-6042-9078-00E46B70CBFD}" type="presOf" srcId="{5DE3E794-BBBC-C44F-90F7-39DE9B20F51F}" destId="{AA0940D9-7607-F44E-B762-AE1333120160}" srcOrd="1" destOrd="0" presId="urn:microsoft.com/office/officeart/2005/8/layout/matrix1"/>
    <dgm:cxn modelId="{75D71945-DABB-4F47-901D-AFB220569873}" type="presOf" srcId="{C7CDBF80-B42C-AE4C-B9EB-45CB6EAAB5B3}" destId="{58A5F84C-033F-7140-9F81-FA606784366D}" srcOrd="0" destOrd="0" presId="urn:microsoft.com/office/officeart/2005/8/layout/matrix1"/>
    <dgm:cxn modelId="{6932429F-6943-6047-B173-885B61730883}" type="presOf" srcId="{9EB1256B-428B-8B46-91A8-98F95BC52BA2}" destId="{147ED41A-3D93-DA43-9FA9-0F9482F33E2C}" srcOrd="1" destOrd="0" presId="urn:microsoft.com/office/officeart/2005/8/layout/matrix1"/>
    <dgm:cxn modelId="{0B8A5E6C-B743-3847-BCFB-A4E58962AB3C}" srcId="{9B3DE341-308B-A442-8ED6-8B8BB3CB2B12}" destId="{5DE3E794-BBBC-C44F-90F7-39DE9B20F51F}" srcOrd="0" destOrd="0" parTransId="{5E750DFA-62F4-194D-BCBE-04DA3D892503}" sibTransId="{072E2C76-9640-0648-B800-15E89158E1A1}"/>
    <dgm:cxn modelId="{35D08419-B0C8-9F40-BE0A-BD3CA6696E2F}" srcId="{9B3DE341-308B-A442-8ED6-8B8BB3CB2B12}" destId="{9EB1256B-428B-8B46-91A8-98F95BC52BA2}" srcOrd="3" destOrd="0" parTransId="{0D78851F-84D8-7146-838A-888BD23732B2}" sibTransId="{F55FBD4A-649C-D142-9D07-C3EE212C046C}"/>
    <dgm:cxn modelId="{2330B8E5-132F-FC49-91EE-4922D89030C7}" type="presParOf" srcId="{E7BC4C54-8F3B-434E-AC35-1018A3A3E1FA}" destId="{F0C3DF56-702A-FA4C-B2E7-AD1DBA3A3F39}" srcOrd="0" destOrd="0" presId="urn:microsoft.com/office/officeart/2005/8/layout/matrix1"/>
    <dgm:cxn modelId="{CE446BAC-31B2-9548-8E80-4257DB6D98CF}" type="presParOf" srcId="{F0C3DF56-702A-FA4C-B2E7-AD1DBA3A3F39}" destId="{F7006027-5F6D-BE43-9572-642C0B09A71D}" srcOrd="0" destOrd="0" presId="urn:microsoft.com/office/officeart/2005/8/layout/matrix1"/>
    <dgm:cxn modelId="{44DE2D2B-0B4F-4D41-8A1F-D4BC7148CFA8}" type="presParOf" srcId="{F0C3DF56-702A-FA4C-B2E7-AD1DBA3A3F39}" destId="{AA0940D9-7607-F44E-B762-AE1333120160}" srcOrd="1" destOrd="0" presId="urn:microsoft.com/office/officeart/2005/8/layout/matrix1"/>
    <dgm:cxn modelId="{C7352136-374F-D147-BAFE-A0111B3A6CAB}" type="presParOf" srcId="{F0C3DF56-702A-FA4C-B2E7-AD1DBA3A3F39}" destId="{95EA87FF-2F08-D14B-A533-AF5B704E1A41}" srcOrd="2" destOrd="0" presId="urn:microsoft.com/office/officeart/2005/8/layout/matrix1"/>
    <dgm:cxn modelId="{B0670449-E5D6-0949-B56A-BE83322E3B0D}" type="presParOf" srcId="{F0C3DF56-702A-FA4C-B2E7-AD1DBA3A3F39}" destId="{19FFDB26-94F0-5F4C-A530-811CD3E87F5B}" srcOrd="3" destOrd="0" presId="urn:microsoft.com/office/officeart/2005/8/layout/matrix1"/>
    <dgm:cxn modelId="{0892F59B-B123-004A-B9BB-3FEE4A700E9D}" type="presParOf" srcId="{F0C3DF56-702A-FA4C-B2E7-AD1DBA3A3F39}" destId="{58A5F84C-033F-7140-9F81-FA606784366D}" srcOrd="4" destOrd="0" presId="urn:microsoft.com/office/officeart/2005/8/layout/matrix1"/>
    <dgm:cxn modelId="{A94087B3-AE0D-1D4D-8A82-7541AD8425CD}" type="presParOf" srcId="{F0C3DF56-702A-FA4C-B2E7-AD1DBA3A3F39}" destId="{D067DF59-ED94-604C-90AF-12A0FBE58C3A}" srcOrd="5" destOrd="0" presId="urn:microsoft.com/office/officeart/2005/8/layout/matrix1"/>
    <dgm:cxn modelId="{63478873-D9A3-F142-B3E7-7EC3A7A79A27}" type="presParOf" srcId="{F0C3DF56-702A-FA4C-B2E7-AD1DBA3A3F39}" destId="{32D5B490-43AE-5F44-ADA5-4B31631D57FB}" srcOrd="6" destOrd="0" presId="urn:microsoft.com/office/officeart/2005/8/layout/matrix1"/>
    <dgm:cxn modelId="{B5D98167-7A9D-D948-878B-CA77AF552627}" type="presParOf" srcId="{F0C3DF56-702A-FA4C-B2E7-AD1DBA3A3F39}" destId="{147ED41A-3D93-DA43-9FA9-0F9482F33E2C}" srcOrd="7" destOrd="0" presId="urn:microsoft.com/office/officeart/2005/8/layout/matrix1"/>
    <dgm:cxn modelId="{9335A4F8-95D4-EC47-8FB6-20F3F74E5A84}" type="presParOf" srcId="{E7BC4C54-8F3B-434E-AC35-1018A3A3E1FA}" destId="{DF3A962D-A611-274C-B3C3-34684C6F3E3A}" srcOrd="1" destOrd="0" presId="urn:microsoft.com/office/officeart/2005/8/layout/matrix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B90561D2-9406-A14A-A47F-E2A598704433}" type="doc">
      <dgm:prSet loTypeId="urn:microsoft.com/office/officeart/2005/8/layout/matrix1" loCatId="" qsTypeId="urn:microsoft.com/office/officeart/2005/8/quickstyle/simple1" qsCatId="simple" csTypeId="urn:microsoft.com/office/officeart/2005/8/colors/colorful1" csCatId="colorful" phldr="1"/>
      <dgm:spPr/>
      <dgm:t>
        <a:bodyPr/>
        <a:lstStyle/>
        <a:p>
          <a:endParaRPr lang="en-US"/>
        </a:p>
      </dgm:t>
    </dgm:pt>
    <dgm:pt modelId="{9B3DE341-308B-A442-8ED6-8B8BB3CB2B12}">
      <dgm:prSet phldrT="[Text]"/>
      <dgm:spPr>
        <a:solidFill>
          <a:schemeClr val="bg1">
            <a:lumMod val="75000"/>
          </a:schemeClr>
        </a:solidFill>
      </dgm:spPr>
      <dgm:t>
        <a:bodyPr/>
        <a:lstStyle/>
        <a:p>
          <a:r>
            <a:rPr lang="en-US" dirty="0" smtClean="0"/>
            <a:t>Challenges of VMS</a:t>
          </a:r>
          <a:endParaRPr lang="en-US" dirty="0"/>
        </a:p>
      </dgm:t>
    </dgm:pt>
    <dgm:pt modelId="{1218BC21-3DE2-2644-A233-4569F9C61EBD}" type="parTrans" cxnId="{E560DE9A-0F70-554B-BDC3-9E6E41DE85C6}">
      <dgm:prSet/>
      <dgm:spPr/>
      <dgm:t>
        <a:bodyPr/>
        <a:lstStyle/>
        <a:p>
          <a:endParaRPr lang="en-US"/>
        </a:p>
      </dgm:t>
    </dgm:pt>
    <dgm:pt modelId="{91CE54CF-541C-5A49-8C7F-04FD9C5F19A6}" type="sibTrans" cxnId="{E560DE9A-0F70-554B-BDC3-9E6E41DE85C6}">
      <dgm:prSet/>
      <dgm:spPr/>
      <dgm:t>
        <a:bodyPr/>
        <a:lstStyle/>
        <a:p>
          <a:endParaRPr lang="en-US"/>
        </a:p>
      </dgm:t>
    </dgm:pt>
    <dgm:pt modelId="{5DE3E794-BBBC-C44F-90F7-39DE9B20F51F}">
      <dgm:prSet phldrT="[Text]"/>
      <dgm:spPr>
        <a:solidFill>
          <a:schemeClr val="bg1">
            <a:lumMod val="75000"/>
          </a:schemeClr>
        </a:solidFill>
      </dgm:spPr>
      <dgm:t>
        <a:bodyPr/>
        <a:lstStyle/>
        <a:p>
          <a:r>
            <a:rPr lang="en-US" dirty="0" smtClean="0"/>
            <a:t>Inhomogeneous conglomerate of resources and tasks</a:t>
          </a:r>
          <a:endParaRPr lang="en-US" dirty="0"/>
        </a:p>
      </dgm:t>
    </dgm:pt>
    <dgm:pt modelId="{5E750DFA-62F4-194D-BCBE-04DA3D892503}" type="parTrans" cxnId="{0B8A5E6C-B743-3847-BCFB-A4E58962AB3C}">
      <dgm:prSet/>
      <dgm:spPr/>
      <dgm:t>
        <a:bodyPr/>
        <a:lstStyle/>
        <a:p>
          <a:endParaRPr lang="en-US"/>
        </a:p>
      </dgm:t>
    </dgm:pt>
    <dgm:pt modelId="{072E2C76-9640-0648-B800-15E89158E1A1}" type="sibTrans" cxnId="{0B8A5E6C-B743-3847-BCFB-A4E58962AB3C}">
      <dgm:prSet/>
      <dgm:spPr/>
      <dgm:t>
        <a:bodyPr/>
        <a:lstStyle/>
        <a:p>
          <a:endParaRPr lang="en-US"/>
        </a:p>
      </dgm:t>
    </dgm:pt>
    <dgm:pt modelId="{BEBE3E43-2DB9-5F41-9433-336554485989}">
      <dgm:prSet phldrT="[Text]"/>
      <dgm:spPr>
        <a:solidFill>
          <a:schemeClr val="bg1">
            <a:lumMod val="75000"/>
          </a:schemeClr>
        </a:solidFill>
      </dgm:spPr>
      <dgm:t>
        <a:bodyPr/>
        <a:lstStyle/>
        <a:p>
          <a:r>
            <a:rPr lang="en-US" dirty="0" smtClean="0"/>
            <a:t>Flexible allocation allowing brokerage and negotiation</a:t>
          </a:r>
          <a:endParaRPr lang="en-US" dirty="0"/>
        </a:p>
      </dgm:t>
    </dgm:pt>
    <dgm:pt modelId="{EAEE3417-3140-2145-9D81-2339F220122C}" type="parTrans" cxnId="{E8A31F4D-B683-DC4D-B3B7-1CB43F199F81}">
      <dgm:prSet/>
      <dgm:spPr/>
      <dgm:t>
        <a:bodyPr/>
        <a:lstStyle/>
        <a:p>
          <a:endParaRPr lang="en-US"/>
        </a:p>
      </dgm:t>
    </dgm:pt>
    <dgm:pt modelId="{F30EDBC8-DF81-344A-AAAD-A906FBBB5901}" type="sibTrans" cxnId="{E8A31F4D-B683-DC4D-B3B7-1CB43F199F81}">
      <dgm:prSet/>
      <dgm:spPr/>
      <dgm:t>
        <a:bodyPr/>
        <a:lstStyle/>
        <a:p>
          <a:endParaRPr lang="en-US"/>
        </a:p>
      </dgm:t>
    </dgm:pt>
    <dgm:pt modelId="{C7CDBF80-B42C-AE4C-B9EB-45CB6EAAB5B3}">
      <dgm:prSet phldrT="[Text]"/>
      <dgm:spPr>
        <a:solidFill>
          <a:schemeClr val="bg1">
            <a:lumMod val="75000"/>
          </a:schemeClr>
        </a:solidFill>
      </dgm:spPr>
      <dgm:t>
        <a:bodyPr/>
        <a:lstStyle/>
        <a:p>
          <a:r>
            <a:rPr lang="en-US" dirty="0" smtClean="0"/>
            <a:t>Adaptation- and motivation-oriented assessment</a:t>
          </a:r>
          <a:endParaRPr lang="en-US" dirty="0"/>
        </a:p>
      </dgm:t>
    </dgm:pt>
    <dgm:pt modelId="{103DCFD3-3ACB-9A4F-A659-E036BFB8E3BC}" type="parTrans" cxnId="{735C12A9-FB0C-184F-89CA-D1D31F51A242}">
      <dgm:prSet/>
      <dgm:spPr/>
      <dgm:t>
        <a:bodyPr/>
        <a:lstStyle/>
        <a:p>
          <a:endParaRPr lang="en-US"/>
        </a:p>
      </dgm:t>
    </dgm:pt>
    <dgm:pt modelId="{5D853CA0-F51F-2542-B7A3-B52B264A8331}" type="sibTrans" cxnId="{735C12A9-FB0C-184F-89CA-D1D31F51A242}">
      <dgm:prSet/>
      <dgm:spPr/>
      <dgm:t>
        <a:bodyPr/>
        <a:lstStyle/>
        <a:p>
          <a:endParaRPr lang="en-US"/>
        </a:p>
      </dgm:t>
    </dgm:pt>
    <dgm:pt modelId="{9EB1256B-428B-8B46-91A8-98F95BC52BA2}">
      <dgm:prSet phldrT="[Text]"/>
      <dgm:spPr/>
      <dgm:t>
        <a:bodyPr/>
        <a:lstStyle/>
        <a:p>
          <a:r>
            <a:rPr lang="en-US" dirty="0" smtClean="0"/>
            <a:t>Continuous evolution</a:t>
          </a:r>
          <a:endParaRPr lang="en-US" dirty="0"/>
        </a:p>
      </dgm:t>
    </dgm:pt>
    <dgm:pt modelId="{0D78851F-84D8-7146-838A-888BD23732B2}" type="parTrans" cxnId="{35D08419-B0C8-9F40-BE0A-BD3CA6696E2F}">
      <dgm:prSet/>
      <dgm:spPr/>
      <dgm:t>
        <a:bodyPr/>
        <a:lstStyle/>
        <a:p>
          <a:endParaRPr lang="en-US"/>
        </a:p>
      </dgm:t>
    </dgm:pt>
    <dgm:pt modelId="{F55FBD4A-649C-D142-9D07-C3EE212C046C}" type="sibTrans" cxnId="{35D08419-B0C8-9F40-BE0A-BD3CA6696E2F}">
      <dgm:prSet/>
      <dgm:spPr/>
      <dgm:t>
        <a:bodyPr/>
        <a:lstStyle/>
        <a:p>
          <a:endParaRPr lang="en-US"/>
        </a:p>
      </dgm:t>
    </dgm:pt>
    <dgm:pt modelId="{E7BC4C54-8F3B-434E-AC35-1018A3A3E1FA}" type="pres">
      <dgm:prSet presAssocID="{B90561D2-9406-A14A-A47F-E2A598704433}" presName="diagram" presStyleCnt="0">
        <dgm:presLayoutVars>
          <dgm:chMax val="1"/>
          <dgm:dir/>
          <dgm:animLvl val="ctr"/>
          <dgm:resizeHandles val="exact"/>
        </dgm:presLayoutVars>
      </dgm:prSet>
      <dgm:spPr/>
      <dgm:t>
        <a:bodyPr/>
        <a:lstStyle/>
        <a:p>
          <a:endParaRPr lang="en-US"/>
        </a:p>
      </dgm:t>
    </dgm:pt>
    <dgm:pt modelId="{F0C3DF56-702A-FA4C-B2E7-AD1DBA3A3F39}" type="pres">
      <dgm:prSet presAssocID="{B90561D2-9406-A14A-A47F-E2A598704433}" presName="matrix" presStyleCnt="0"/>
      <dgm:spPr/>
      <dgm:t>
        <a:bodyPr/>
        <a:lstStyle/>
        <a:p>
          <a:endParaRPr lang="en-US"/>
        </a:p>
      </dgm:t>
    </dgm:pt>
    <dgm:pt modelId="{F7006027-5F6D-BE43-9572-642C0B09A71D}" type="pres">
      <dgm:prSet presAssocID="{B90561D2-9406-A14A-A47F-E2A598704433}" presName="tile1" presStyleLbl="node1" presStyleIdx="0" presStyleCnt="4"/>
      <dgm:spPr/>
      <dgm:t>
        <a:bodyPr/>
        <a:lstStyle/>
        <a:p>
          <a:endParaRPr lang="en-US"/>
        </a:p>
      </dgm:t>
    </dgm:pt>
    <dgm:pt modelId="{AA0940D9-7607-F44E-B762-AE1333120160}" type="pres">
      <dgm:prSet presAssocID="{B90561D2-9406-A14A-A47F-E2A598704433}" presName="tile1text" presStyleLbl="node1" presStyleIdx="0" presStyleCnt="4">
        <dgm:presLayoutVars>
          <dgm:chMax val="0"/>
          <dgm:chPref val="0"/>
          <dgm:bulletEnabled val="1"/>
        </dgm:presLayoutVars>
      </dgm:prSet>
      <dgm:spPr/>
      <dgm:t>
        <a:bodyPr/>
        <a:lstStyle/>
        <a:p>
          <a:endParaRPr lang="en-US"/>
        </a:p>
      </dgm:t>
    </dgm:pt>
    <dgm:pt modelId="{95EA87FF-2F08-D14B-A533-AF5B704E1A41}" type="pres">
      <dgm:prSet presAssocID="{B90561D2-9406-A14A-A47F-E2A598704433}" presName="tile2" presStyleLbl="node1" presStyleIdx="1" presStyleCnt="4" custLinFactNeighborY="-10745"/>
      <dgm:spPr/>
      <dgm:t>
        <a:bodyPr/>
        <a:lstStyle/>
        <a:p>
          <a:endParaRPr lang="en-US"/>
        </a:p>
      </dgm:t>
    </dgm:pt>
    <dgm:pt modelId="{19FFDB26-94F0-5F4C-A530-811CD3E87F5B}" type="pres">
      <dgm:prSet presAssocID="{B90561D2-9406-A14A-A47F-E2A598704433}" presName="tile2text" presStyleLbl="node1" presStyleIdx="1" presStyleCnt="4">
        <dgm:presLayoutVars>
          <dgm:chMax val="0"/>
          <dgm:chPref val="0"/>
          <dgm:bulletEnabled val="1"/>
        </dgm:presLayoutVars>
      </dgm:prSet>
      <dgm:spPr/>
      <dgm:t>
        <a:bodyPr/>
        <a:lstStyle/>
        <a:p>
          <a:endParaRPr lang="en-US"/>
        </a:p>
      </dgm:t>
    </dgm:pt>
    <dgm:pt modelId="{58A5F84C-033F-7140-9F81-FA606784366D}" type="pres">
      <dgm:prSet presAssocID="{B90561D2-9406-A14A-A47F-E2A598704433}" presName="tile3" presStyleLbl="node1" presStyleIdx="2" presStyleCnt="4"/>
      <dgm:spPr/>
      <dgm:t>
        <a:bodyPr/>
        <a:lstStyle/>
        <a:p>
          <a:endParaRPr lang="en-US"/>
        </a:p>
      </dgm:t>
    </dgm:pt>
    <dgm:pt modelId="{D067DF59-ED94-604C-90AF-12A0FBE58C3A}" type="pres">
      <dgm:prSet presAssocID="{B90561D2-9406-A14A-A47F-E2A598704433}" presName="tile3text" presStyleLbl="node1" presStyleIdx="2" presStyleCnt="4">
        <dgm:presLayoutVars>
          <dgm:chMax val="0"/>
          <dgm:chPref val="0"/>
          <dgm:bulletEnabled val="1"/>
        </dgm:presLayoutVars>
      </dgm:prSet>
      <dgm:spPr/>
      <dgm:t>
        <a:bodyPr/>
        <a:lstStyle/>
        <a:p>
          <a:endParaRPr lang="en-US"/>
        </a:p>
      </dgm:t>
    </dgm:pt>
    <dgm:pt modelId="{32D5B490-43AE-5F44-ADA5-4B31631D57FB}" type="pres">
      <dgm:prSet presAssocID="{B90561D2-9406-A14A-A47F-E2A598704433}" presName="tile4" presStyleLbl="node1" presStyleIdx="3" presStyleCnt="4"/>
      <dgm:spPr/>
      <dgm:t>
        <a:bodyPr/>
        <a:lstStyle/>
        <a:p>
          <a:endParaRPr lang="en-US"/>
        </a:p>
      </dgm:t>
    </dgm:pt>
    <dgm:pt modelId="{147ED41A-3D93-DA43-9FA9-0F9482F33E2C}" type="pres">
      <dgm:prSet presAssocID="{B90561D2-9406-A14A-A47F-E2A598704433}" presName="tile4text" presStyleLbl="node1" presStyleIdx="3" presStyleCnt="4">
        <dgm:presLayoutVars>
          <dgm:chMax val="0"/>
          <dgm:chPref val="0"/>
          <dgm:bulletEnabled val="1"/>
        </dgm:presLayoutVars>
      </dgm:prSet>
      <dgm:spPr/>
      <dgm:t>
        <a:bodyPr/>
        <a:lstStyle/>
        <a:p>
          <a:endParaRPr lang="en-US"/>
        </a:p>
      </dgm:t>
    </dgm:pt>
    <dgm:pt modelId="{DF3A962D-A611-274C-B3C3-34684C6F3E3A}" type="pres">
      <dgm:prSet presAssocID="{B90561D2-9406-A14A-A47F-E2A598704433}" presName="centerTile" presStyleLbl="fgShp" presStyleIdx="0" presStyleCnt="1">
        <dgm:presLayoutVars>
          <dgm:chMax val="0"/>
          <dgm:chPref val="0"/>
        </dgm:presLayoutVars>
      </dgm:prSet>
      <dgm:spPr/>
      <dgm:t>
        <a:bodyPr/>
        <a:lstStyle/>
        <a:p>
          <a:endParaRPr lang="en-US"/>
        </a:p>
      </dgm:t>
    </dgm:pt>
  </dgm:ptLst>
  <dgm:cxnLst>
    <dgm:cxn modelId="{19E7B093-BD42-3147-8CD0-C6D7C29F274E}" type="presOf" srcId="{9EB1256B-428B-8B46-91A8-98F95BC52BA2}" destId="{32D5B490-43AE-5F44-ADA5-4B31631D57FB}" srcOrd="0" destOrd="0" presId="urn:microsoft.com/office/officeart/2005/8/layout/matrix1"/>
    <dgm:cxn modelId="{D155F20F-DDC5-864F-A311-D7170B201534}" type="presOf" srcId="{BEBE3E43-2DB9-5F41-9433-336554485989}" destId="{95EA87FF-2F08-D14B-A533-AF5B704E1A41}" srcOrd="0" destOrd="0" presId="urn:microsoft.com/office/officeart/2005/8/layout/matrix1"/>
    <dgm:cxn modelId="{5D2436F2-3E20-D74B-9B23-63083C8A1C96}" type="presOf" srcId="{BEBE3E43-2DB9-5F41-9433-336554485989}" destId="{19FFDB26-94F0-5F4C-A530-811CD3E87F5B}" srcOrd="1" destOrd="0" presId="urn:microsoft.com/office/officeart/2005/8/layout/matrix1"/>
    <dgm:cxn modelId="{735C12A9-FB0C-184F-89CA-D1D31F51A242}" srcId="{9B3DE341-308B-A442-8ED6-8B8BB3CB2B12}" destId="{C7CDBF80-B42C-AE4C-B9EB-45CB6EAAB5B3}" srcOrd="2" destOrd="0" parTransId="{103DCFD3-3ACB-9A4F-A659-E036BFB8E3BC}" sibTransId="{5D853CA0-F51F-2542-B7A3-B52B264A8331}"/>
    <dgm:cxn modelId="{E8A31F4D-B683-DC4D-B3B7-1CB43F199F81}" srcId="{9B3DE341-308B-A442-8ED6-8B8BB3CB2B12}" destId="{BEBE3E43-2DB9-5F41-9433-336554485989}" srcOrd="1" destOrd="0" parTransId="{EAEE3417-3140-2145-9D81-2339F220122C}" sibTransId="{F30EDBC8-DF81-344A-AAAD-A906FBBB5901}"/>
    <dgm:cxn modelId="{EFCC7E77-40CD-5A48-8D59-CDE24A024A0F}" type="presOf" srcId="{9EB1256B-428B-8B46-91A8-98F95BC52BA2}" destId="{147ED41A-3D93-DA43-9FA9-0F9482F33E2C}" srcOrd="1" destOrd="0" presId="urn:microsoft.com/office/officeart/2005/8/layout/matrix1"/>
    <dgm:cxn modelId="{47CFE95F-F4D5-F445-A6F4-C87AED22BC8A}" type="presOf" srcId="{5DE3E794-BBBC-C44F-90F7-39DE9B20F51F}" destId="{AA0940D9-7607-F44E-B762-AE1333120160}" srcOrd="1" destOrd="0" presId="urn:microsoft.com/office/officeart/2005/8/layout/matrix1"/>
    <dgm:cxn modelId="{E599F22F-8227-AF42-85FE-69DBA5B3996C}" type="presOf" srcId="{C7CDBF80-B42C-AE4C-B9EB-45CB6EAAB5B3}" destId="{D067DF59-ED94-604C-90AF-12A0FBE58C3A}" srcOrd="1" destOrd="0" presId="urn:microsoft.com/office/officeart/2005/8/layout/matrix1"/>
    <dgm:cxn modelId="{E560DE9A-0F70-554B-BDC3-9E6E41DE85C6}" srcId="{B90561D2-9406-A14A-A47F-E2A598704433}" destId="{9B3DE341-308B-A442-8ED6-8B8BB3CB2B12}" srcOrd="0" destOrd="0" parTransId="{1218BC21-3DE2-2644-A233-4569F9C61EBD}" sibTransId="{91CE54CF-541C-5A49-8C7F-04FD9C5F19A6}"/>
    <dgm:cxn modelId="{6D310AFA-FE79-A745-83A0-BAC8D6FDD17F}" type="presOf" srcId="{5DE3E794-BBBC-C44F-90F7-39DE9B20F51F}" destId="{F7006027-5F6D-BE43-9572-642C0B09A71D}" srcOrd="0" destOrd="0" presId="urn:microsoft.com/office/officeart/2005/8/layout/matrix1"/>
    <dgm:cxn modelId="{1E6EDD66-D1EC-0E40-9580-18B1C89BDD37}" type="presOf" srcId="{9B3DE341-308B-A442-8ED6-8B8BB3CB2B12}" destId="{DF3A962D-A611-274C-B3C3-34684C6F3E3A}" srcOrd="0" destOrd="0" presId="urn:microsoft.com/office/officeart/2005/8/layout/matrix1"/>
    <dgm:cxn modelId="{0869B1CC-829F-7D4F-B130-39D3B3196F72}" type="presOf" srcId="{C7CDBF80-B42C-AE4C-B9EB-45CB6EAAB5B3}" destId="{58A5F84C-033F-7140-9F81-FA606784366D}" srcOrd="0" destOrd="0" presId="urn:microsoft.com/office/officeart/2005/8/layout/matrix1"/>
    <dgm:cxn modelId="{7CBD8290-9B29-1646-9D0B-8DF6324494FB}" type="presOf" srcId="{B90561D2-9406-A14A-A47F-E2A598704433}" destId="{E7BC4C54-8F3B-434E-AC35-1018A3A3E1FA}" srcOrd="0" destOrd="0" presId="urn:microsoft.com/office/officeart/2005/8/layout/matrix1"/>
    <dgm:cxn modelId="{0B8A5E6C-B743-3847-BCFB-A4E58962AB3C}" srcId="{9B3DE341-308B-A442-8ED6-8B8BB3CB2B12}" destId="{5DE3E794-BBBC-C44F-90F7-39DE9B20F51F}" srcOrd="0" destOrd="0" parTransId="{5E750DFA-62F4-194D-BCBE-04DA3D892503}" sibTransId="{072E2C76-9640-0648-B800-15E89158E1A1}"/>
    <dgm:cxn modelId="{35D08419-B0C8-9F40-BE0A-BD3CA6696E2F}" srcId="{9B3DE341-308B-A442-8ED6-8B8BB3CB2B12}" destId="{9EB1256B-428B-8B46-91A8-98F95BC52BA2}" srcOrd="3" destOrd="0" parTransId="{0D78851F-84D8-7146-838A-888BD23732B2}" sibTransId="{F55FBD4A-649C-D142-9D07-C3EE212C046C}"/>
    <dgm:cxn modelId="{0EBA442D-390F-B443-B449-8844B9D81A33}" type="presParOf" srcId="{E7BC4C54-8F3B-434E-AC35-1018A3A3E1FA}" destId="{F0C3DF56-702A-FA4C-B2E7-AD1DBA3A3F39}" srcOrd="0" destOrd="0" presId="urn:microsoft.com/office/officeart/2005/8/layout/matrix1"/>
    <dgm:cxn modelId="{713ECCD1-E942-8642-8A05-B55AC64456DD}" type="presParOf" srcId="{F0C3DF56-702A-FA4C-B2E7-AD1DBA3A3F39}" destId="{F7006027-5F6D-BE43-9572-642C0B09A71D}" srcOrd="0" destOrd="0" presId="urn:microsoft.com/office/officeart/2005/8/layout/matrix1"/>
    <dgm:cxn modelId="{B8BA630C-899A-DA48-99B5-B449B0F817C7}" type="presParOf" srcId="{F0C3DF56-702A-FA4C-B2E7-AD1DBA3A3F39}" destId="{AA0940D9-7607-F44E-B762-AE1333120160}" srcOrd="1" destOrd="0" presId="urn:microsoft.com/office/officeart/2005/8/layout/matrix1"/>
    <dgm:cxn modelId="{E3D609D5-E9D7-7544-8D4C-4D4A625465BA}" type="presParOf" srcId="{F0C3DF56-702A-FA4C-B2E7-AD1DBA3A3F39}" destId="{95EA87FF-2F08-D14B-A533-AF5B704E1A41}" srcOrd="2" destOrd="0" presId="urn:microsoft.com/office/officeart/2005/8/layout/matrix1"/>
    <dgm:cxn modelId="{3C38BCF4-E76A-C744-B1EB-4F4EE2E47AA4}" type="presParOf" srcId="{F0C3DF56-702A-FA4C-B2E7-AD1DBA3A3F39}" destId="{19FFDB26-94F0-5F4C-A530-811CD3E87F5B}" srcOrd="3" destOrd="0" presId="urn:microsoft.com/office/officeart/2005/8/layout/matrix1"/>
    <dgm:cxn modelId="{8399457A-29D9-1449-BE00-DA330EB65B77}" type="presParOf" srcId="{F0C3DF56-702A-FA4C-B2E7-AD1DBA3A3F39}" destId="{58A5F84C-033F-7140-9F81-FA606784366D}" srcOrd="4" destOrd="0" presId="urn:microsoft.com/office/officeart/2005/8/layout/matrix1"/>
    <dgm:cxn modelId="{A1625FC5-D514-D244-837F-2FC7A7DA9388}" type="presParOf" srcId="{F0C3DF56-702A-FA4C-B2E7-AD1DBA3A3F39}" destId="{D067DF59-ED94-604C-90AF-12A0FBE58C3A}" srcOrd="5" destOrd="0" presId="urn:microsoft.com/office/officeart/2005/8/layout/matrix1"/>
    <dgm:cxn modelId="{E946089A-974B-3A4E-A923-62BCF2C1813E}" type="presParOf" srcId="{F0C3DF56-702A-FA4C-B2E7-AD1DBA3A3F39}" destId="{32D5B490-43AE-5F44-ADA5-4B31631D57FB}" srcOrd="6" destOrd="0" presId="urn:microsoft.com/office/officeart/2005/8/layout/matrix1"/>
    <dgm:cxn modelId="{54CDE6D6-6563-9F40-A869-2B4A2D8A8089}" type="presParOf" srcId="{F0C3DF56-702A-FA4C-B2E7-AD1DBA3A3F39}" destId="{147ED41A-3D93-DA43-9FA9-0F9482F33E2C}" srcOrd="7" destOrd="0" presId="urn:microsoft.com/office/officeart/2005/8/layout/matrix1"/>
    <dgm:cxn modelId="{85B685C0-89DF-B143-9B6E-D530495556E4}" type="presParOf" srcId="{E7BC4C54-8F3B-434E-AC35-1018A3A3E1FA}" destId="{DF3A962D-A611-274C-B3C3-34684C6F3E3A}" srcOrd="1" destOrd="0" presId="urn:microsoft.com/office/officeart/2005/8/layout/matrix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850616E-268C-384C-BA98-B8282FD4D424}">
      <dsp:nvSpPr>
        <dsp:cNvPr id="0" name=""/>
        <dsp:cNvSpPr/>
      </dsp:nvSpPr>
      <dsp:spPr>
        <a:xfrm>
          <a:off x="0" y="668879"/>
          <a:ext cx="5712296" cy="327600"/>
        </a:xfrm>
        <a:prstGeom prst="rect">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BD2DA64-19C8-D343-81F9-340B7601A9ED}">
      <dsp:nvSpPr>
        <dsp:cNvPr id="0" name=""/>
        <dsp:cNvSpPr/>
      </dsp:nvSpPr>
      <dsp:spPr>
        <a:xfrm>
          <a:off x="285614" y="476999"/>
          <a:ext cx="3998607" cy="38376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1138" tIns="0" rIns="151138" bIns="0" numCol="1" spcCol="1270" anchor="ctr" anchorCtr="0">
          <a:noAutofit/>
        </a:bodyPr>
        <a:lstStyle/>
        <a:p>
          <a:pPr lvl="0" algn="l" defTabSz="577850">
            <a:lnSpc>
              <a:spcPct val="90000"/>
            </a:lnSpc>
            <a:spcBef>
              <a:spcPct val="0"/>
            </a:spcBef>
            <a:spcAft>
              <a:spcPct val="35000"/>
            </a:spcAft>
          </a:pPr>
          <a:r>
            <a:rPr lang="en-US" sz="1300" kern="1200" dirty="0" smtClean="0"/>
            <a:t>Online</a:t>
          </a:r>
          <a:r>
            <a:rPr lang="en-US" sz="1300" kern="1200" baseline="0" dirty="0" smtClean="0"/>
            <a:t> – offline</a:t>
          </a:r>
          <a:endParaRPr lang="en-US" sz="1300" kern="1200" dirty="0"/>
        </a:p>
      </dsp:txBody>
      <dsp:txXfrm>
        <a:off x="304348" y="495733"/>
        <a:ext cx="3961139" cy="346292"/>
      </dsp:txXfrm>
    </dsp:sp>
    <dsp:sp modelId="{2261CD60-6E07-E54B-94FA-48201DC07E47}">
      <dsp:nvSpPr>
        <dsp:cNvPr id="0" name=""/>
        <dsp:cNvSpPr/>
      </dsp:nvSpPr>
      <dsp:spPr>
        <a:xfrm>
          <a:off x="0" y="1258559"/>
          <a:ext cx="5712296" cy="327600"/>
        </a:xfrm>
        <a:prstGeom prst="rect">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A112806-BADB-0C4A-8CFA-BF17A27137EF}">
      <dsp:nvSpPr>
        <dsp:cNvPr id="0" name=""/>
        <dsp:cNvSpPr/>
      </dsp:nvSpPr>
      <dsp:spPr>
        <a:xfrm>
          <a:off x="285614" y="1066679"/>
          <a:ext cx="3998607" cy="38376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1138" tIns="0" rIns="151138" bIns="0" numCol="1" spcCol="1270" anchor="ctr" anchorCtr="0">
          <a:noAutofit/>
        </a:bodyPr>
        <a:lstStyle/>
        <a:p>
          <a:pPr lvl="0" algn="l" defTabSz="577850">
            <a:lnSpc>
              <a:spcPct val="90000"/>
            </a:lnSpc>
            <a:spcBef>
              <a:spcPct val="0"/>
            </a:spcBef>
            <a:spcAft>
              <a:spcPct val="35000"/>
            </a:spcAft>
          </a:pPr>
          <a:r>
            <a:rPr lang="en-US" sz="1300" kern="1200" dirty="0" smtClean="0"/>
            <a:t>Onsite – remote </a:t>
          </a:r>
          <a:endParaRPr lang="en-US" sz="1300" kern="1200" dirty="0"/>
        </a:p>
      </dsp:txBody>
      <dsp:txXfrm>
        <a:off x="304348" y="1085413"/>
        <a:ext cx="3961139" cy="346292"/>
      </dsp:txXfrm>
    </dsp:sp>
    <dsp:sp modelId="{3B58E33A-7968-404A-AD8D-A3B82292B280}">
      <dsp:nvSpPr>
        <dsp:cNvPr id="0" name=""/>
        <dsp:cNvSpPr/>
      </dsp:nvSpPr>
      <dsp:spPr>
        <a:xfrm>
          <a:off x="0" y="1848240"/>
          <a:ext cx="5712296" cy="327600"/>
        </a:xfrm>
        <a:prstGeom prst="rect">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66CCE19-C731-3244-8E33-15A6B2B46BC9}">
      <dsp:nvSpPr>
        <dsp:cNvPr id="0" name=""/>
        <dsp:cNvSpPr/>
      </dsp:nvSpPr>
      <dsp:spPr>
        <a:xfrm>
          <a:off x="285614" y="1656360"/>
          <a:ext cx="3998607" cy="38376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1138" tIns="0" rIns="151138" bIns="0" numCol="1" spcCol="1270" anchor="ctr" anchorCtr="0">
          <a:noAutofit/>
        </a:bodyPr>
        <a:lstStyle/>
        <a:p>
          <a:pPr lvl="0" algn="l" defTabSz="577850">
            <a:lnSpc>
              <a:spcPct val="90000"/>
            </a:lnSpc>
            <a:spcBef>
              <a:spcPct val="0"/>
            </a:spcBef>
            <a:spcAft>
              <a:spcPct val="35000"/>
            </a:spcAft>
          </a:pPr>
          <a:r>
            <a:rPr lang="en-US" sz="1300" kern="1200" dirty="0" smtClean="0"/>
            <a:t>Occasionally – long term </a:t>
          </a:r>
          <a:endParaRPr lang="en-US" sz="1300" kern="1200" dirty="0"/>
        </a:p>
      </dsp:txBody>
      <dsp:txXfrm>
        <a:off x="304348" y="1675094"/>
        <a:ext cx="3961139" cy="346292"/>
      </dsp:txXfrm>
    </dsp:sp>
    <dsp:sp modelId="{04653030-3526-4647-A8DC-0A156EA8B541}">
      <dsp:nvSpPr>
        <dsp:cNvPr id="0" name=""/>
        <dsp:cNvSpPr/>
      </dsp:nvSpPr>
      <dsp:spPr>
        <a:xfrm>
          <a:off x="0" y="2437920"/>
          <a:ext cx="5712296" cy="327600"/>
        </a:xfrm>
        <a:prstGeom prst="rect">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18339B7-6765-DD46-9AED-D7208D25C9AB}">
      <dsp:nvSpPr>
        <dsp:cNvPr id="0" name=""/>
        <dsp:cNvSpPr/>
      </dsp:nvSpPr>
      <dsp:spPr>
        <a:xfrm>
          <a:off x="285614" y="2246040"/>
          <a:ext cx="3998607" cy="38376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1138" tIns="0" rIns="151138" bIns="0" numCol="1" spcCol="1270" anchor="ctr" anchorCtr="0">
          <a:noAutofit/>
        </a:bodyPr>
        <a:lstStyle/>
        <a:p>
          <a:pPr lvl="0" algn="l" defTabSz="577850">
            <a:lnSpc>
              <a:spcPct val="90000"/>
            </a:lnSpc>
            <a:spcBef>
              <a:spcPct val="0"/>
            </a:spcBef>
            <a:spcAft>
              <a:spcPct val="35000"/>
            </a:spcAft>
          </a:pPr>
          <a:r>
            <a:rPr lang="en-US" sz="1300" kern="1200" dirty="0" smtClean="0"/>
            <a:t>No ongoing commitment – permanent commitment</a:t>
          </a:r>
          <a:endParaRPr lang="en-US" sz="1300" kern="1200" dirty="0"/>
        </a:p>
      </dsp:txBody>
      <dsp:txXfrm>
        <a:off x="304348" y="2264774"/>
        <a:ext cx="3961139" cy="346292"/>
      </dsp:txXfrm>
    </dsp:sp>
    <dsp:sp modelId="{BD50D874-DA96-C94D-B9D1-A354B110A5AF}">
      <dsp:nvSpPr>
        <dsp:cNvPr id="0" name=""/>
        <dsp:cNvSpPr/>
      </dsp:nvSpPr>
      <dsp:spPr>
        <a:xfrm>
          <a:off x="0" y="3027599"/>
          <a:ext cx="5712296" cy="327600"/>
        </a:xfrm>
        <a:prstGeom prst="rect">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2184DFF-92EB-CF44-9256-32E491542E46}">
      <dsp:nvSpPr>
        <dsp:cNvPr id="0" name=""/>
        <dsp:cNvSpPr/>
      </dsp:nvSpPr>
      <dsp:spPr>
        <a:xfrm>
          <a:off x="285614" y="2835720"/>
          <a:ext cx="3998607" cy="38376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1138" tIns="0" rIns="151138" bIns="0" numCol="1" spcCol="1270" anchor="ctr" anchorCtr="0">
          <a:noAutofit/>
        </a:bodyPr>
        <a:lstStyle/>
        <a:p>
          <a:pPr lvl="0" algn="l" defTabSz="577850">
            <a:lnSpc>
              <a:spcPct val="90000"/>
            </a:lnSpc>
            <a:spcBef>
              <a:spcPct val="0"/>
            </a:spcBef>
            <a:spcAft>
              <a:spcPct val="35000"/>
            </a:spcAft>
          </a:pPr>
          <a:r>
            <a:rPr lang="en-US" sz="1300" kern="1200" dirty="0" smtClean="0"/>
            <a:t>Trivial – special competencies</a:t>
          </a:r>
          <a:endParaRPr lang="en-US" sz="1300" kern="1200" dirty="0"/>
        </a:p>
      </dsp:txBody>
      <dsp:txXfrm>
        <a:off x="304348" y="2854454"/>
        <a:ext cx="3961139" cy="34629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7006027-5F6D-BE43-9572-642C0B09A71D}">
      <dsp:nvSpPr>
        <dsp:cNvPr id="0" name=""/>
        <dsp:cNvSpPr/>
      </dsp:nvSpPr>
      <dsp:spPr>
        <a:xfrm rot="16200000">
          <a:off x="1116012" y="-1116012"/>
          <a:ext cx="1584324" cy="3816350"/>
        </a:xfrm>
        <a:prstGeom prst="round1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149352" rIns="149352" bIns="149352" numCol="1" spcCol="1270" anchor="ctr" anchorCtr="0">
          <a:noAutofit/>
        </a:bodyPr>
        <a:lstStyle/>
        <a:p>
          <a:pPr lvl="0" algn="ctr" defTabSz="933450">
            <a:lnSpc>
              <a:spcPct val="90000"/>
            </a:lnSpc>
            <a:spcBef>
              <a:spcPct val="0"/>
            </a:spcBef>
            <a:spcAft>
              <a:spcPct val="35000"/>
            </a:spcAft>
          </a:pPr>
          <a:r>
            <a:rPr lang="en-US" sz="2100" kern="1200" dirty="0" smtClean="0"/>
            <a:t>Inhomogeneous conglomerate of resources and tasks</a:t>
          </a:r>
          <a:endParaRPr lang="en-US" sz="2100" kern="1200" dirty="0"/>
        </a:p>
      </dsp:txBody>
      <dsp:txXfrm rot="5400000">
        <a:off x="0" y="0"/>
        <a:ext cx="3816350" cy="1188243"/>
      </dsp:txXfrm>
    </dsp:sp>
    <dsp:sp modelId="{95EA87FF-2F08-D14B-A533-AF5B704E1A41}">
      <dsp:nvSpPr>
        <dsp:cNvPr id="0" name=""/>
        <dsp:cNvSpPr/>
      </dsp:nvSpPr>
      <dsp:spPr>
        <a:xfrm>
          <a:off x="3816350" y="0"/>
          <a:ext cx="3816350" cy="1584324"/>
        </a:xfrm>
        <a:prstGeom prst="round1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149352" rIns="149352" bIns="149352" numCol="1" spcCol="1270" anchor="ctr" anchorCtr="0">
          <a:noAutofit/>
        </a:bodyPr>
        <a:lstStyle/>
        <a:p>
          <a:pPr lvl="0" algn="ctr" defTabSz="933450">
            <a:lnSpc>
              <a:spcPct val="90000"/>
            </a:lnSpc>
            <a:spcBef>
              <a:spcPct val="0"/>
            </a:spcBef>
            <a:spcAft>
              <a:spcPct val="35000"/>
            </a:spcAft>
          </a:pPr>
          <a:r>
            <a:rPr lang="en-US" sz="2100" kern="1200" dirty="0" smtClean="0"/>
            <a:t>Flexible allocation allowing brokerage and negotiation</a:t>
          </a:r>
          <a:endParaRPr lang="en-US" sz="2100" kern="1200" dirty="0"/>
        </a:p>
      </dsp:txBody>
      <dsp:txXfrm>
        <a:off x="3816350" y="0"/>
        <a:ext cx="3816350" cy="1188243"/>
      </dsp:txXfrm>
    </dsp:sp>
    <dsp:sp modelId="{58A5F84C-033F-7140-9F81-FA606784366D}">
      <dsp:nvSpPr>
        <dsp:cNvPr id="0" name=""/>
        <dsp:cNvSpPr/>
      </dsp:nvSpPr>
      <dsp:spPr>
        <a:xfrm rot="10800000">
          <a:off x="0" y="1584324"/>
          <a:ext cx="3816350" cy="1584324"/>
        </a:xfrm>
        <a:prstGeom prst="round1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149352" rIns="149352" bIns="149352" numCol="1" spcCol="1270" anchor="ctr" anchorCtr="0">
          <a:noAutofit/>
        </a:bodyPr>
        <a:lstStyle/>
        <a:p>
          <a:pPr lvl="0" algn="ctr" defTabSz="933450">
            <a:lnSpc>
              <a:spcPct val="90000"/>
            </a:lnSpc>
            <a:spcBef>
              <a:spcPct val="0"/>
            </a:spcBef>
            <a:spcAft>
              <a:spcPct val="35000"/>
            </a:spcAft>
          </a:pPr>
          <a:r>
            <a:rPr lang="en-US" sz="2100" kern="1200" dirty="0" smtClean="0"/>
            <a:t>Adaptation- and motivation-oriented assessment</a:t>
          </a:r>
          <a:endParaRPr lang="en-US" sz="2100" kern="1200" dirty="0"/>
        </a:p>
      </dsp:txBody>
      <dsp:txXfrm rot="10800000">
        <a:off x="0" y="1980406"/>
        <a:ext cx="3816350" cy="1188243"/>
      </dsp:txXfrm>
    </dsp:sp>
    <dsp:sp modelId="{32D5B490-43AE-5F44-ADA5-4B31631D57FB}">
      <dsp:nvSpPr>
        <dsp:cNvPr id="0" name=""/>
        <dsp:cNvSpPr/>
      </dsp:nvSpPr>
      <dsp:spPr>
        <a:xfrm rot="5400000">
          <a:off x="4932362" y="468312"/>
          <a:ext cx="1584324" cy="3816350"/>
        </a:xfrm>
        <a:prstGeom prst="round1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149352" rIns="149352" bIns="149352" numCol="1" spcCol="1270" anchor="ctr" anchorCtr="0">
          <a:noAutofit/>
        </a:bodyPr>
        <a:lstStyle/>
        <a:p>
          <a:pPr lvl="0" algn="ctr" defTabSz="933450">
            <a:lnSpc>
              <a:spcPct val="90000"/>
            </a:lnSpc>
            <a:spcBef>
              <a:spcPct val="0"/>
            </a:spcBef>
            <a:spcAft>
              <a:spcPct val="35000"/>
            </a:spcAft>
          </a:pPr>
          <a:r>
            <a:rPr lang="en-US" sz="2100" kern="1200" dirty="0" smtClean="0"/>
            <a:t>Continuous evolution</a:t>
          </a:r>
          <a:endParaRPr lang="en-US" sz="2100" kern="1200" dirty="0"/>
        </a:p>
      </dsp:txBody>
      <dsp:txXfrm rot="-5400000">
        <a:off x="3816350" y="1980406"/>
        <a:ext cx="3816350" cy="1188243"/>
      </dsp:txXfrm>
    </dsp:sp>
    <dsp:sp modelId="{DF3A962D-A611-274C-B3C3-34684C6F3E3A}">
      <dsp:nvSpPr>
        <dsp:cNvPr id="0" name=""/>
        <dsp:cNvSpPr/>
      </dsp:nvSpPr>
      <dsp:spPr>
        <a:xfrm>
          <a:off x="2671444" y="1188243"/>
          <a:ext cx="2289810" cy="792162"/>
        </a:xfrm>
        <a:prstGeom prst="roundRect">
          <a:avLst/>
        </a:prstGeom>
        <a:solidFill>
          <a:schemeClr val="accent2">
            <a:tint val="4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US" sz="2100" kern="1200" dirty="0" smtClean="0"/>
            <a:t>Challenges of VMS</a:t>
          </a:r>
          <a:endParaRPr lang="en-US" sz="2100" kern="1200" dirty="0"/>
        </a:p>
      </dsp:txBody>
      <dsp:txXfrm>
        <a:off x="2710114" y="1226913"/>
        <a:ext cx="2212470" cy="71482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7006027-5F6D-BE43-9572-642C0B09A71D}">
      <dsp:nvSpPr>
        <dsp:cNvPr id="0" name=""/>
        <dsp:cNvSpPr/>
      </dsp:nvSpPr>
      <dsp:spPr>
        <a:xfrm rot="16200000">
          <a:off x="284261" y="-284261"/>
          <a:ext cx="403547" cy="972071"/>
        </a:xfrm>
        <a:prstGeom prst="round1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lvl="0" algn="ctr" defTabSz="222250">
            <a:lnSpc>
              <a:spcPct val="90000"/>
            </a:lnSpc>
            <a:spcBef>
              <a:spcPct val="0"/>
            </a:spcBef>
            <a:spcAft>
              <a:spcPct val="35000"/>
            </a:spcAft>
          </a:pPr>
          <a:r>
            <a:rPr lang="en-US" sz="500" kern="1200" dirty="0" smtClean="0"/>
            <a:t>Inhomogeneous conglomerate of resources and tasks</a:t>
          </a:r>
          <a:endParaRPr lang="en-US" sz="500" kern="1200" dirty="0"/>
        </a:p>
      </dsp:txBody>
      <dsp:txXfrm rot="5400000">
        <a:off x="0" y="0"/>
        <a:ext cx="972071" cy="302660"/>
      </dsp:txXfrm>
    </dsp:sp>
    <dsp:sp modelId="{95EA87FF-2F08-D14B-A533-AF5B704E1A41}">
      <dsp:nvSpPr>
        <dsp:cNvPr id="0" name=""/>
        <dsp:cNvSpPr/>
      </dsp:nvSpPr>
      <dsp:spPr>
        <a:xfrm>
          <a:off x="972071" y="0"/>
          <a:ext cx="972071" cy="403547"/>
        </a:xfrm>
        <a:prstGeom prst="round1Rect">
          <a:avLst/>
        </a:prstGeom>
        <a:solidFill>
          <a:schemeClr val="bg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lvl="0" algn="ctr" defTabSz="222250">
            <a:lnSpc>
              <a:spcPct val="90000"/>
            </a:lnSpc>
            <a:spcBef>
              <a:spcPct val="0"/>
            </a:spcBef>
            <a:spcAft>
              <a:spcPct val="35000"/>
            </a:spcAft>
          </a:pPr>
          <a:r>
            <a:rPr lang="en-US" sz="500" kern="1200" dirty="0" smtClean="0"/>
            <a:t>Flexible allocation allowing brokerage and negotiation</a:t>
          </a:r>
          <a:endParaRPr lang="en-US" sz="500" kern="1200" dirty="0"/>
        </a:p>
      </dsp:txBody>
      <dsp:txXfrm>
        <a:off x="972071" y="0"/>
        <a:ext cx="972071" cy="302660"/>
      </dsp:txXfrm>
    </dsp:sp>
    <dsp:sp modelId="{58A5F84C-033F-7140-9F81-FA606784366D}">
      <dsp:nvSpPr>
        <dsp:cNvPr id="0" name=""/>
        <dsp:cNvSpPr/>
      </dsp:nvSpPr>
      <dsp:spPr>
        <a:xfrm rot="10800000">
          <a:off x="0" y="403547"/>
          <a:ext cx="972071" cy="403547"/>
        </a:xfrm>
        <a:prstGeom prst="round1Rect">
          <a:avLst/>
        </a:prstGeom>
        <a:solidFill>
          <a:schemeClr val="bg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lvl="0" algn="ctr" defTabSz="222250">
            <a:lnSpc>
              <a:spcPct val="90000"/>
            </a:lnSpc>
            <a:spcBef>
              <a:spcPct val="0"/>
            </a:spcBef>
            <a:spcAft>
              <a:spcPct val="35000"/>
            </a:spcAft>
          </a:pPr>
          <a:r>
            <a:rPr lang="en-US" sz="500" kern="1200" dirty="0" smtClean="0"/>
            <a:t>Adaptation- and motivation-oriented assessment</a:t>
          </a:r>
          <a:endParaRPr lang="en-US" sz="500" kern="1200" dirty="0"/>
        </a:p>
      </dsp:txBody>
      <dsp:txXfrm rot="10800000">
        <a:off x="0" y="504433"/>
        <a:ext cx="972071" cy="302660"/>
      </dsp:txXfrm>
    </dsp:sp>
    <dsp:sp modelId="{32D5B490-43AE-5F44-ADA5-4B31631D57FB}">
      <dsp:nvSpPr>
        <dsp:cNvPr id="0" name=""/>
        <dsp:cNvSpPr/>
      </dsp:nvSpPr>
      <dsp:spPr>
        <a:xfrm rot="5400000">
          <a:off x="1256333" y="119285"/>
          <a:ext cx="403547" cy="972071"/>
        </a:xfrm>
        <a:prstGeom prst="round1Rect">
          <a:avLst/>
        </a:prstGeom>
        <a:solidFill>
          <a:schemeClr val="bg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lvl="0" algn="ctr" defTabSz="222250">
            <a:lnSpc>
              <a:spcPct val="90000"/>
            </a:lnSpc>
            <a:spcBef>
              <a:spcPct val="0"/>
            </a:spcBef>
            <a:spcAft>
              <a:spcPct val="35000"/>
            </a:spcAft>
          </a:pPr>
          <a:r>
            <a:rPr lang="en-US" sz="500" kern="1200" dirty="0" smtClean="0"/>
            <a:t>Continuous evolution</a:t>
          </a:r>
          <a:endParaRPr lang="en-US" sz="500" kern="1200" dirty="0"/>
        </a:p>
      </dsp:txBody>
      <dsp:txXfrm rot="-5400000">
        <a:off x="972071" y="504433"/>
        <a:ext cx="972071" cy="302660"/>
      </dsp:txXfrm>
    </dsp:sp>
    <dsp:sp modelId="{DF3A962D-A611-274C-B3C3-34684C6F3E3A}">
      <dsp:nvSpPr>
        <dsp:cNvPr id="0" name=""/>
        <dsp:cNvSpPr/>
      </dsp:nvSpPr>
      <dsp:spPr>
        <a:xfrm>
          <a:off x="680449" y="302660"/>
          <a:ext cx="583242" cy="201773"/>
        </a:xfrm>
        <a:prstGeom prst="roundRect">
          <a:avLst/>
        </a:prstGeom>
        <a:solidFill>
          <a:schemeClr val="bg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9050" tIns="19050" rIns="19050" bIns="19050" numCol="1" spcCol="1270" anchor="ctr" anchorCtr="0">
          <a:noAutofit/>
        </a:bodyPr>
        <a:lstStyle/>
        <a:p>
          <a:pPr lvl="0" algn="ctr" defTabSz="222250">
            <a:lnSpc>
              <a:spcPct val="90000"/>
            </a:lnSpc>
            <a:spcBef>
              <a:spcPct val="0"/>
            </a:spcBef>
            <a:spcAft>
              <a:spcPct val="35000"/>
            </a:spcAft>
          </a:pPr>
          <a:r>
            <a:rPr lang="en-US" sz="500" kern="1200" dirty="0" smtClean="0"/>
            <a:t>Challenges of VMS</a:t>
          </a:r>
          <a:endParaRPr lang="en-US" sz="500" kern="1200" dirty="0"/>
        </a:p>
      </dsp:txBody>
      <dsp:txXfrm>
        <a:off x="690299" y="312510"/>
        <a:ext cx="563542" cy="18207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7006027-5F6D-BE43-9572-642C0B09A71D}">
      <dsp:nvSpPr>
        <dsp:cNvPr id="0" name=""/>
        <dsp:cNvSpPr/>
      </dsp:nvSpPr>
      <dsp:spPr>
        <a:xfrm rot="16200000">
          <a:off x="284261" y="-284261"/>
          <a:ext cx="403547" cy="972071"/>
        </a:xfrm>
        <a:prstGeom prst="round1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lvl="0" algn="ctr" defTabSz="222250">
            <a:lnSpc>
              <a:spcPct val="90000"/>
            </a:lnSpc>
            <a:spcBef>
              <a:spcPct val="0"/>
            </a:spcBef>
            <a:spcAft>
              <a:spcPct val="35000"/>
            </a:spcAft>
          </a:pPr>
          <a:r>
            <a:rPr lang="en-US" sz="500" kern="1200" dirty="0" smtClean="0"/>
            <a:t>Inhomogeneous conglomerate of resources and tasks</a:t>
          </a:r>
          <a:endParaRPr lang="en-US" sz="500" kern="1200" dirty="0"/>
        </a:p>
      </dsp:txBody>
      <dsp:txXfrm rot="5400000">
        <a:off x="0" y="0"/>
        <a:ext cx="972071" cy="302660"/>
      </dsp:txXfrm>
    </dsp:sp>
    <dsp:sp modelId="{95EA87FF-2F08-D14B-A533-AF5B704E1A41}">
      <dsp:nvSpPr>
        <dsp:cNvPr id="0" name=""/>
        <dsp:cNvSpPr/>
      </dsp:nvSpPr>
      <dsp:spPr>
        <a:xfrm>
          <a:off x="972071" y="0"/>
          <a:ext cx="972071" cy="403547"/>
        </a:xfrm>
        <a:prstGeom prst="round1Rect">
          <a:avLst/>
        </a:prstGeom>
        <a:solidFill>
          <a:schemeClr val="bg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lvl="0" algn="ctr" defTabSz="222250">
            <a:lnSpc>
              <a:spcPct val="90000"/>
            </a:lnSpc>
            <a:spcBef>
              <a:spcPct val="0"/>
            </a:spcBef>
            <a:spcAft>
              <a:spcPct val="35000"/>
            </a:spcAft>
          </a:pPr>
          <a:r>
            <a:rPr lang="en-US" sz="500" kern="1200" dirty="0" smtClean="0"/>
            <a:t>Flexible allocation allowing brokerage and negotiation</a:t>
          </a:r>
          <a:endParaRPr lang="en-US" sz="500" kern="1200" dirty="0"/>
        </a:p>
      </dsp:txBody>
      <dsp:txXfrm>
        <a:off x="972071" y="0"/>
        <a:ext cx="972071" cy="302660"/>
      </dsp:txXfrm>
    </dsp:sp>
    <dsp:sp modelId="{58A5F84C-033F-7140-9F81-FA606784366D}">
      <dsp:nvSpPr>
        <dsp:cNvPr id="0" name=""/>
        <dsp:cNvSpPr/>
      </dsp:nvSpPr>
      <dsp:spPr>
        <a:xfrm rot="10800000">
          <a:off x="0" y="403547"/>
          <a:ext cx="972071" cy="403547"/>
        </a:xfrm>
        <a:prstGeom prst="round1Rect">
          <a:avLst/>
        </a:prstGeom>
        <a:solidFill>
          <a:schemeClr val="bg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lvl="0" algn="ctr" defTabSz="222250">
            <a:lnSpc>
              <a:spcPct val="90000"/>
            </a:lnSpc>
            <a:spcBef>
              <a:spcPct val="0"/>
            </a:spcBef>
            <a:spcAft>
              <a:spcPct val="35000"/>
            </a:spcAft>
          </a:pPr>
          <a:r>
            <a:rPr lang="en-US" sz="500" kern="1200" dirty="0" smtClean="0"/>
            <a:t>Adaptation- and motivation-oriented assessment</a:t>
          </a:r>
          <a:endParaRPr lang="en-US" sz="500" kern="1200" dirty="0"/>
        </a:p>
      </dsp:txBody>
      <dsp:txXfrm rot="10800000">
        <a:off x="0" y="504433"/>
        <a:ext cx="972071" cy="302660"/>
      </dsp:txXfrm>
    </dsp:sp>
    <dsp:sp modelId="{32D5B490-43AE-5F44-ADA5-4B31631D57FB}">
      <dsp:nvSpPr>
        <dsp:cNvPr id="0" name=""/>
        <dsp:cNvSpPr/>
      </dsp:nvSpPr>
      <dsp:spPr>
        <a:xfrm rot="5400000">
          <a:off x="1256333" y="119285"/>
          <a:ext cx="403547" cy="972071"/>
        </a:xfrm>
        <a:prstGeom prst="round1Rect">
          <a:avLst/>
        </a:prstGeom>
        <a:solidFill>
          <a:schemeClr val="bg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lvl="0" algn="ctr" defTabSz="222250">
            <a:lnSpc>
              <a:spcPct val="90000"/>
            </a:lnSpc>
            <a:spcBef>
              <a:spcPct val="0"/>
            </a:spcBef>
            <a:spcAft>
              <a:spcPct val="35000"/>
            </a:spcAft>
          </a:pPr>
          <a:r>
            <a:rPr lang="en-US" sz="500" kern="1200" dirty="0" smtClean="0"/>
            <a:t>Continuous evolution</a:t>
          </a:r>
          <a:endParaRPr lang="en-US" sz="500" kern="1200" dirty="0"/>
        </a:p>
      </dsp:txBody>
      <dsp:txXfrm rot="-5400000">
        <a:off x="972071" y="504433"/>
        <a:ext cx="972071" cy="302660"/>
      </dsp:txXfrm>
    </dsp:sp>
    <dsp:sp modelId="{DF3A962D-A611-274C-B3C3-34684C6F3E3A}">
      <dsp:nvSpPr>
        <dsp:cNvPr id="0" name=""/>
        <dsp:cNvSpPr/>
      </dsp:nvSpPr>
      <dsp:spPr>
        <a:xfrm>
          <a:off x="680449" y="302660"/>
          <a:ext cx="583242" cy="201773"/>
        </a:xfrm>
        <a:prstGeom prst="roundRect">
          <a:avLst/>
        </a:prstGeom>
        <a:solidFill>
          <a:schemeClr val="bg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9050" tIns="19050" rIns="19050" bIns="19050" numCol="1" spcCol="1270" anchor="ctr" anchorCtr="0">
          <a:noAutofit/>
        </a:bodyPr>
        <a:lstStyle/>
        <a:p>
          <a:pPr lvl="0" algn="ctr" defTabSz="222250">
            <a:lnSpc>
              <a:spcPct val="90000"/>
            </a:lnSpc>
            <a:spcBef>
              <a:spcPct val="0"/>
            </a:spcBef>
            <a:spcAft>
              <a:spcPct val="35000"/>
            </a:spcAft>
          </a:pPr>
          <a:r>
            <a:rPr lang="en-US" sz="500" kern="1200" dirty="0" smtClean="0"/>
            <a:t>Challenges of VMS</a:t>
          </a:r>
          <a:endParaRPr lang="en-US" sz="500" kern="1200" dirty="0"/>
        </a:p>
      </dsp:txBody>
      <dsp:txXfrm>
        <a:off x="690299" y="312510"/>
        <a:ext cx="563542" cy="182073"/>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7006027-5F6D-BE43-9572-642C0B09A71D}">
      <dsp:nvSpPr>
        <dsp:cNvPr id="0" name=""/>
        <dsp:cNvSpPr/>
      </dsp:nvSpPr>
      <dsp:spPr>
        <a:xfrm rot="16200000">
          <a:off x="284261" y="-284261"/>
          <a:ext cx="403547" cy="972071"/>
        </a:xfrm>
        <a:prstGeom prst="round1Rect">
          <a:avLst/>
        </a:prstGeom>
        <a:solidFill>
          <a:schemeClr val="bg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lvl="0" algn="ctr" defTabSz="222250">
            <a:lnSpc>
              <a:spcPct val="90000"/>
            </a:lnSpc>
            <a:spcBef>
              <a:spcPct val="0"/>
            </a:spcBef>
            <a:spcAft>
              <a:spcPct val="35000"/>
            </a:spcAft>
          </a:pPr>
          <a:r>
            <a:rPr lang="en-US" sz="500" kern="1200" dirty="0" smtClean="0"/>
            <a:t>Inhomogeneous conglomerate of resources and tasks</a:t>
          </a:r>
          <a:endParaRPr lang="en-US" sz="500" kern="1200" dirty="0"/>
        </a:p>
      </dsp:txBody>
      <dsp:txXfrm rot="5400000">
        <a:off x="0" y="0"/>
        <a:ext cx="972071" cy="302660"/>
      </dsp:txXfrm>
    </dsp:sp>
    <dsp:sp modelId="{95EA87FF-2F08-D14B-A533-AF5B704E1A41}">
      <dsp:nvSpPr>
        <dsp:cNvPr id="0" name=""/>
        <dsp:cNvSpPr/>
      </dsp:nvSpPr>
      <dsp:spPr>
        <a:xfrm>
          <a:off x="972071" y="0"/>
          <a:ext cx="972071" cy="403547"/>
        </a:xfrm>
        <a:prstGeom prst="round1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lvl="0" algn="ctr" defTabSz="222250">
            <a:lnSpc>
              <a:spcPct val="90000"/>
            </a:lnSpc>
            <a:spcBef>
              <a:spcPct val="0"/>
            </a:spcBef>
            <a:spcAft>
              <a:spcPct val="35000"/>
            </a:spcAft>
          </a:pPr>
          <a:r>
            <a:rPr lang="en-US" sz="500" kern="1200" dirty="0" smtClean="0"/>
            <a:t>Flexible allocation allowing brokerage and negotiation</a:t>
          </a:r>
          <a:endParaRPr lang="en-US" sz="500" kern="1200" dirty="0"/>
        </a:p>
      </dsp:txBody>
      <dsp:txXfrm>
        <a:off x="972071" y="0"/>
        <a:ext cx="972071" cy="302660"/>
      </dsp:txXfrm>
    </dsp:sp>
    <dsp:sp modelId="{58A5F84C-033F-7140-9F81-FA606784366D}">
      <dsp:nvSpPr>
        <dsp:cNvPr id="0" name=""/>
        <dsp:cNvSpPr/>
      </dsp:nvSpPr>
      <dsp:spPr>
        <a:xfrm rot="10800000">
          <a:off x="0" y="403547"/>
          <a:ext cx="972071" cy="403547"/>
        </a:xfrm>
        <a:prstGeom prst="round1Rect">
          <a:avLst/>
        </a:prstGeom>
        <a:solidFill>
          <a:schemeClr val="bg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lvl="0" algn="ctr" defTabSz="222250">
            <a:lnSpc>
              <a:spcPct val="90000"/>
            </a:lnSpc>
            <a:spcBef>
              <a:spcPct val="0"/>
            </a:spcBef>
            <a:spcAft>
              <a:spcPct val="35000"/>
            </a:spcAft>
          </a:pPr>
          <a:r>
            <a:rPr lang="en-US" sz="500" kern="1200" dirty="0" smtClean="0"/>
            <a:t>Adaptation- and motivation-oriented assessment</a:t>
          </a:r>
          <a:endParaRPr lang="en-US" sz="500" kern="1200" dirty="0"/>
        </a:p>
      </dsp:txBody>
      <dsp:txXfrm rot="10800000">
        <a:off x="0" y="504433"/>
        <a:ext cx="972071" cy="302660"/>
      </dsp:txXfrm>
    </dsp:sp>
    <dsp:sp modelId="{32D5B490-43AE-5F44-ADA5-4B31631D57FB}">
      <dsp:nvSpPr>
        <dsp:cNvPr id="0" name=""/>
        <dsp:cNvSpPr/>
      </dsp:nvSpPr>
      <dsp:spPr>
        <a:xfrm rot="5400000">
          <a:off x="1256333" y="119285"/>
          <a:ext cx="403547" cy="972071"/>
        </a:xfrm>
        <a:prstGeom prst="round1Rect">
          <a:avLst/>
        </a:prstGeom>
        <a:solidFill>
          <a:schemeClr val="bg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lvl="0" algn="ctr" defTabSz="222250">
            <a:lnSpc>
              <a:spcPct val="90000"/>
            </a:lnSpc>
            <a:spcBef>
              <a:spcPct val="0"/>
            </a:spcBef>
            <a:spcAft>
              <a:spcPct val="35000"/>
            </a:spcAft>
          </a:pPr>
          <a:r>
            <a:rPr lang="en-US" sz="500" kern="1200" dirty="0" smtClean="0"/>
            <a:t>Continuous evolution</a:t>
          </a:r>
          <a:endParaRPr lang="en-US" sz="500" kern="1200" dirty="0"/>
        </a:p>
      </dsp:txBody>
      <dsp:txXfrm rot="-5400000">
        <a:off x="972071" y="504433"/>
        <a:ext cx="972071" cy="302660"/>
      </dsp:txXfrm>
    </dsp:sp>
    <dsp:sp modelId="{DF3A962D-A611-274C-B3C3-34684C6F3E3A}">
      <dsp:nvSpPr>
        <dsp:cNvPr id="0" name=""/>
        <dsp:cNvSpPr/>
      </dsp:nvSpPr>
      <dsp:spPr>
        <a:xfrm>
          <a:off x="680449" y="302660"/>
          <a:ext cx="583242" cy="201773"/>
        </a:xfrm>
        <a:prstGeom prst="roundRect">
          <a:avLst/>
        </a:prstGeom>
        <a:solidFill>
          <a:schemeClr val="bg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9050" tIns="19050" rIns="19050" bIns="19050" numCol="1" spcCol="1270" anchor="ctr" anchorCtr="0">
          <a:noAutofit/>
        </a:bodyPr>
        <a:lstStyle/>
        <a:p>
          <a:pPr lvl="0" algn="ctr" defTabSz="222250">
            <a:lnSpc>
              <a:spcPct val="90000"/>
            </a:lnSpc>
            <a:spcBef>
              <a:spcPct val="0"/>
            </a:spcBef>
            <a:spcAft>
              <a:spcPct val="35000"/>
            </a:spcAft>
          </a:pPr>
          <a:r>
            <a:rPr lang="en-US" sz="500" kern="1200" dirty="0" smtClean="0"/>
            <a:t>Challenges of VMS</a:t>
          </a:r>
          <a:endParaRPr lang="en-US" sz="500" kern="1200" dirty="0"/>
        </a:p>
      </dsp:txBody>
      <dsp:txXfrm>
        <a:off x="690299" y="312510"/>
        <a:ext cx="563542" cy="182073"/>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7006027-5F6D-BE43-9572-642C0B09A71D}">
      <dsp:nvSpPr>
        <dsp:cNvPr id="0" name=""/>
        <dsp:cNvSpPr/>
      </dsp:nvSpPr>
      <dsp:spPr>
        <a:xfrm rot="16200000">
          <a:off x="284261" y="-284261"/>
          <a:ext cx="403547" cy="972071"/>
        </a:xfrm>
        <a:prstGeom prst="round1Rect">
          <a:avLst/>
        </a:prstGeom>
        <a:solidFill>
          <a:schemeClr val="bg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lvl="0" algn="ctr" defTabSz="222250">
            <a:lnSpc>
              <a:spcPct val="90000"/>
            </a:lnSpc>
            <a:spcBef>
              <a:spcPct val="0"/>
            </a:spcBef>
            <a:spcAft>
              <a:spcPct val="35000"/>
            </a:spcAft>
          </a:pPr>
          <a:r>
            <a:rPr lang="en-US" sz="500" kern="1200" dirty="0" smtClean="0"/>
            <a:t>Inhomogeneous conglomerate of resources and tasks</a:t>
          </a:r>
          <a:endParaRPr lang="en-US" sz="500" kern="1200" dirty="0"/>
        </a:p>
      </dsp:txBody>
      <dsp:txXfrm rot="5400000">
        <a:off x="0" y="0"/>
        <a:ext cx="972071" cy="302660"/>
      </dsp:txXfrm>
    </dsp:sp>
    <dsp:sp modelId="{95EA87FF-2F08-D14B-A533-AF5B704E1A41}">
      <dsp:nvSpPr>
        <dsp:cNvPr id="0" name=""/>
        <dsp:cNvSpPr/>
      </dsp:nvSpPr>
      <dsp:spPr>
        <a:xfrm>
          <a:off x="972071" y="0"/>
          <a:ext cx="972071" cy="403547"/>
        </a:xfrm>
        <a:prstGeom prst="round1Rect">
          <a:avLst/>
        </a:prstGeom>
        <a:solidFill>
          <a:schemeClr val="bg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lvl="0" algn="ctr" defTabSz="222250">
            <a:lnSpc>
              <a:spcPct val="90000"/>
            </a:lnSpc>
            <a:spcBef>
              <a:spcPct val="0"/>
            </a:spcBef>
            <a:spcAft>
              <a:spcPct val="35000"/>
            </a:spcAft>
          </a:pPr>
          <a:r>
            <a:rPr lang="en-US" sz="500" kern="1200" dirty="0" smtClean="0"/>
            <a:t>Flexible allocation allowing brokerage and negotiation</a:t>
          </a:r>
          <a:endParaRPr lang="en-US" sz="500" kern="1200" dirty="0"/>
        </a:p>
      </dsp:txBody>
      <dsp:txXfrm>
        <a:off x="972071" y="0"/>
        <a:ext cx="972071" cy="302660"/>
      </dsp:txXfrm>
    </dsp:sp>
    <dsp:sp modelId="{58A5F84C-033F-7140-9F81-FA606784366D}">
      <dsp:nvSpPr>
        <dsp:cNvPr id="0" name=""/>
        <dsp:cNvSpPr/>
      </dsp:nvSpPr>
      <dsp:spPr>
        <a:xfrm rot="10800000">
          <a:off x="0" y="403547"/>
          <a:ext cx="972071" cy="403547"/>
        </a:xfrm>
        <a:prstGeom prst="round1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lvl="0" algn="ctr" defTabSz="222250">
            <a:lnSpc>
              <a:spcPct val="90000"/>
            </a:lnSpc>
            <a:spcBef>
              <a:spcPct val="0"/>
            </a:spcBef>
            <a:spcAft>
              <a:spcPct val="35000"/>
            </a:spcAft>
          </a:pPr>
          <a:r>
            <a:rPr lang="en-US" sz="500" kern="1200" dirty="0" smtClean="0"/>
            <a:t>Adaptation- and motivation-oriented assessment</a:t>
          </a:r>
          <a:endParaRPr lang="en-US" sz="500" kern="1200" dirty="0"/>
        </a:p>
      </dsp:txBody>
      <dsp:txXfrm rot="10800000">
        <a:off x="0" y="504433"/>
        <a:ext cx="972071" cy="302660"/>
      </dsp:txXfrm>
    </dsp:sp>
    <dsp:sp modelId="{32D5B490-43AE-5F44-ADA5-4B31631D57FB}">
      <dsp:nvSpPr>
        <dsp:cNvPr id="0" name=""/>
        <dsp:cNvSpPr/>
      </dsp:nvSpPr>
      <dsp:spPr>
        <a:xfrm rot="5400000">
          <a:off x="1256333" y="119285"/>
          <a:ext cx="403547" cy="972071"/>
        </a:xfrm>
        <a:prstGeom prst="round1Rect">
          <a:avLst/>
        </a:prstGeom>
        <a:solidFill>
          <a:schemeClr val="bg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lvl="0" algn="ctr" defTabSz="222250">
            <a:lnSpc>
              <a:spcPct val="90000"/>
            </a:lnSpc>
            <a:spcBef>
              <a:spcPct val="0"/>
            </a:spcBef>
            <a:spcAft>
              <a:spcPct val="35000"/>
            </a:spcAft>
          </a:pPr>
          <a:r>
            <a:rPr lang="en-US" sz="500" kern="1200" dirty="0" smtClean="0"/>
            <a:t>Continuous evolution</a:t>
          </a:r>
          <a:endParaRPr lang="en-US" sz="500" kern="1200" dirty="0"/>
        </a:p>
      </dsp:txBody>
      <dsp:txXfrm rot="-5400000">
        <a:off x="972071" y="504433"/>
        <a:ext cx="972071" cy="302660"/>
      </dsp:txXfrm>
    </dsp:sp>
    <dsp:sp modelId="{DF3A962D-A611-274C-B3C3-34684C6F3E3A}">
      <dsp:nvSpPr>
        <dsp:cNvPr id="0" name=""/>
        <dsp:cNvSpPr/>
      </dsp:nvSpPr>
      <dsp:spPr>
        <a:xfrm>
          <a:off x="680449" y="302660"/>
          <a:ext cx="583242" cy="201773"/>
        </a:xfrm>
        <a:prstGeom prst="roundRect">
          <a:avLst/>
        </a:prstGeom>
        <a:solidFill>
          <a:schemeClr val="bg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9050" tIns="19050" rIns="19050" bIns="19050" numCol="1" spcCol="1270" anchor="ctr" anchorCtr="0">
          <a:noAutofit/>
        </a:bodyPr>
        <a:lstStyle/>
        <a:p>
          <a:pPr lvl="0" algn="ctr" defTabSz="222250">
            <a:lnSpc>
              <a:spcPct val="90000"/>
            </a:lnSpc>
            <a:spcBef>
              <a:spcPct val="0"/>
            </a:spcBef>
            <a:spcAft>
              <a:spcPct val="35000"/>
            </a:spcAft>
          </a:pPr>
          <a:r>
            <a:rPr lang="en-US" sz="500" kern="1200" dirty="0" smtClean="0"/>
            <a:t>Challenges of VMS</a:t>
          </a:r>
          <a:endParaRPr lang="en-US" sz="500" kern="1200" dirty="0"/>
        </a:p>
      </dsp:txBody>
      <dsp:txXfrm>
        <a:off x="690299" y="312510"/>
        <a:ext cx="563542" cy="182073"/>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7006027-5F6D-BE43-9572-642C0B09A71D}">
      <dsp:nvSpPr>
        <dsp:cNvPr id="0" name=""/>
        <dsp:cNvSpPr/>
      </dsp:nvSpPr>
      <dsp:spPr>
        <a:xfrm rot="16200000">
          <a:off x="284261" y="-284261"/>
          <a:ext cx="403547" cy="972071"/>
        </a:xfrm>
        <a:prstGeom prst="round1Rect">
          <a:avLst/>
        </a:prstGeom>
        <a:solidFill>
          <a:schemeClr val="bg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lvl="0" algn="ctr" defTabSz="222250">
            <a:lnSpc>
              <a:spcPct val="90000"/>
            </a:lnSpc>
            <a:spcBef>
              <a:spcPct val="0"/>
            </a:spcBef>
            <a:spcAft>
              <a:spcPct val="35000"/>
            </a:spcAft>
          </a:pPr>
          <a:r>
            <a:rPr lang="en-US" sz="500" kern="1200" dirty="0" smtClean="0"/>
            <a:t>Inhomogeneous conglomerate of resources and tasks</a:t>
          </a:r>
          <a:endParaRPr lang="en-US" sz="500" kern="1200" dirty="0"/>
        </a:p>
      </dsp:txBody>
      <dsp:txXfrm rot="5400000">
        <a:off x="0" y="0"/>
        <a:ext cx="972071" cy="302660"/>
      </dsp:txXfrm>
    </dsp:sp>
    <dsp:sp modelId="{95EA87FF-2F08-D14B-A533-AF5B704E1A41}">
      <dsp:nvSpPr>
        <dsp:cNvPr id="0" name=""/>
        <dsp:cNvSpPr/>
      </dsp:nvSpPr>
      <dsp:spPr>
        <a:xfrm>
          <a:off x="972071" y="0"/>
          <a:ext cx="972071" cy="403547"/>
        </a:xfrm>
        <a:prstGeom prst="round1Rect">
          <a:avLst/>
        </a:prstGeom>
        <a:solidFill>
          <a:schemeClr val="bg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lvl="0" algn="ctr" defTabSz="222250">
            <a:lnSpc>
              <a:spcPct val="90000"/>
            </a:lnSpc>
            <a:spcBef>
              <a:spcPct val="0"/>
            </a:spcBef>
            <a:spcAft>
              <a:spcPct val="35000"/>
            </a:spcAft>
          </a:pPr>
          <a:r>
            <a:rPr lang="en-US" sz="500" kern="1200" dirty="0" smtClean="0"/>
            <a:t>Flexible allocation allowing brokerage and negotiation</a:t>
          </a:r>
          <a:endParaRPr lang="en-US" sz="500" kern="1200" dirty="0"/>
        </a:p>
      </dsp:txBody>
      <dsp:txXfrm>
        <a:off x="972071" y="0"/>
        <a:ext cx="972071" cy="302660"/>
      </dsp:txXfrm>
    </dsp:sp>
    <dsp:sp modelId="{58A5F84C-033F-7140-9F81-FA606784366D}">
      <dsp:nvSpPr>
        <dsp:cNvPr id="0" name=""/>
        <dsp:cNvSpPr/>
      </dsp:nvSpPr>
      <dsp:spPr>
        <a:xfrm rot="10800000">
          <a:off x="0" y="403547"/>
          <a:ext cx="972071" cy="403547"/>
        </a:xfrm>
        <a:prstGeom prst="round1Rect">
          <a:avLst/>
        </a:prstGeom>
        <a:solidFill>
          <a:schemeClr val="bg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lvl="0" algn="ctr" defTabSz="222250">
            <a:lnSpc>
              <a:spcPct val="90000"/>
            </a:lnSpc>
            <a:spcBef>
              <a:spcPct val="0"/>
            </a:spcBef>
            <a:spcAft>
              <a:spcPct val="35000"/>
            </a:spcAft>
          </a:pPr>
          <a:r>
            <a:rPr lang="en-US" sz="500" kern="1200" dirty="0" smtClean="0"/>
            <a:t>Adaptation- and motivation-oriented assessment</a:t>
          </a:r>
          <a:endParaRPr lang="en-US" sz="500" kern="1200" dirty="0"/>
        </a:p>
      </dsp:txBody>
      <dsp:txXfrm rot="10800000">
        <a:off x="0" y="504433"/>
        <a:ext cx="972071" cy="302660"/>
      </dsp:txXfrm>
    </dsp:sp>
    <dsp:sp modelId="{32D5B490-43AE-5F44-ADA5-4B31631D57FB}">
      <dsp:nvSpPr>
        <dsp:cNvPr id="0" name=""/>
        <dsp:cNvSpPr/>
      </dsp:nvSpPr>
      <dsp:spPr>
        <a:xfrm rot="5400000">
          <a:off x="1256333" y="119285"/>
          <a:ext cx="403547" cy="972071"/>
        </a:xfrm>
        <a:prstGeom prst="round1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lvl="0" algn="ctr" defTabSz="222250">
            <a:lnSpc>
              <a:spcPct val="90000"/>
            </a:lnSpc>
            <a:spcBef>
              <a:spcPct val="0"/>
            </a:spcBef>
            <a:spcAft>
              <a:spcPct val="35000"/>
            </a:spcAft>
          </a:pPr>
          <a:r>
            <a:rPr lang="en-US" sz="500" kern="1200" dirty="0" smtClean="0"/>
            <a:t>Continuous evolution</a:t>
          </a:r>
          <a:endParaRPr lang="en-US" sz="500" kern="1200" dirty="0"/>
        </a:p>
      </dsp:txBody>
      <dsp:txXfrm rot="-5400000">
        <a:off x="972071" y="504433"/>
        <a:ext cx="972071" cy="302660"/>
      </dsp:txXfrm>
    </dsp:sp>
    <dsp:sp modelId="{DF3A962D-A611-274C-B3C3-34684C6F3E3A}">
      <dsp:nvSpPr>
        <dsp:cNvPr id="0" name=""/>
        <dsp:cNvSpPr/>
      </dsp:nvSpPr>
      <dsp:spPr>
        <a:xfrm>
          <a:off x="680449" y="302660"/>
          <a:ext cx="583242" cy="201773"/>
        </a:xfrm>
        <a:prstGeom prst="roundRect">
          <a:avLst/>
        </a:prstGeom>
        <a:solidFill>
          <a:schemeClr val="bg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9050" tIns="19050" rIns="19050" bIns="19050" numCol="1" spcCol="1270" anchor="ctr" anchorCtr="0">
          <a:noAutofit/>
        </a:bodyPr>
        <a:lstStyle/>
        <a:p>
          <a:pPr lvl="0" algn="ctr" defTabSz="222250">
            <a:lnSpc>
              <a:spcPct val="90000"/>
            </a:lnSpc>
            <a:spcBef>
              <a:spcPct val="0"/>
            </a:spcBef>
            <a:spcAft>
              <a:spcPct val="35000"/>
            </a:spcAft>
          </a:pPr>
          <a:r>
            <a:rPr lang="en-US" sz="500" kern="1200" dirty="0" smtClean="0"/>
            <a:t>Challenges of VMS</a:t>
          </a:r>
          <a:endParaRPr lang="en-US" sz="500" kern="1200" dirty="0"/>
        </a:p>
      </dsp:txBody>
      <dsp:txXfrm>
        <a:off x="690299" y="312510"/>
        <a:ext cx="563542" cy="182073"/>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layout3.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layout4.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layout5.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layout6.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layout7.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Arial" charset="0"/>
              </a:defRPr>
            </a:lvl1pPr>
          </a:lstStyle>
          <a:p>
            <a:pPr>
              <a:defRPr/>
            </a:pPr>
            <a:endParaRPr lang="de-DE"/>
          </a:p>
        </p:txBody>
      </p:sp>
      <p:sp>
        <p:nvSpPr>
          <p:cNvPr id="3" name="Datumsplatzhalt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atin typeface="Arial" charset="0"/>
              </a:defRPr>
            </a:lvl1pPr>
          </a:lstStyle>
          <a:p>
            <a:pPr>
              <a:defRPr/>
            </a:pPr>
            <a:fld id="{9B5BB0F3-6329-404A-B0DC-2BDD99C3A0A2}" type="datetime1">
              <a:rPr lang="de-DE" smtClean="0"/>
              <a:pPr>
                <a:defRPr/>
              </a:pPr>
              <a:t>05.01.16</a:t>
            </a:fld>
            <a:endParaRPr lang="de-DE"/>
          </a:p>
        </p:txBody>
      </p:sp>
      <p:sp>
        <p:nvSpPr>
          <p:cNvPr id="4" name="Fußzeilenplatzhalt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atin typeface="Arial" charset="0"/>
              </a:defRPr>
            </a:lvl1pPr>
          </a:lstStyle>
          <a:p>
            <a:pPr>
              <a:defRPr/>
            </a:pPr>
            <a:endParaRPr lang="de-DE"/>
          </a:p>
        </p:txBody>
      </p:sp>
      <p:sp>
        <p:nvSpPr>
          <p:cNvPr id="5" name="Foliennummernplatzhalt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atin typeface="Arial" charset="0"/>
              </a:defRPr>
            </a:lvl1pPr>
          </a:lstStyle>
          <a:p>
            <a:pPr>
              <a:defRPr/>
            </a:pPr>
            <a:fld id="{B9F387B8-CECF-4EDF-8764-5349343BF3AD}" type="slidenum">
              <a:rPr lang="de-DE"/>
              <a:pPr>
                <a:defRPr/>
              </a:pPr>
              <a:t>‹#›</a:t>
            </a:fld>
            <a:endParaRPr lang="de-DE"/>
          </a:p>
        </p:txBody>
      </p:sp>
    </p:spTree>
    <p:extLst>
      <p:ext uri="{BB962C8B-B14F-4D97-AF65-F5344CB8AC3E}">
        <p14:creationId xmlns:p14="http://schemas.microsoft.com/office/powerpoint/2010/main" val="195208367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defRPr>
            </a:lvl1pPr>
          </a:lstStyle>
          <a:p>
            <a:pPr>
              <a:defRPr/>
            </a:pPr>
            <a:endParaRPr lang="de-DE"/>
          </a:p>
        </p:txBody>
      </p:sp>
      <p:sp>
        <p:nvSpPr>
          <p:cNvPr id="3" name="Datumsplatzhalt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defRPr>
            </a:lvl1pPr>
          </a:lstStyle>
          <a:p>
            <a:pPr>
              <a:defRPr/>
            </a:pPr>
            <a:fld id="{97D79353-5306-3C4B-8AD6-7973E7F6512F}" type="datetime1">
              <a:rPr lang="de-DE" smtClean="0"/>
              <a:pPr>
                <a:defRPr/>
              </a:pPr>
              <a:t>05.01.16</a:t>
            </a:fld>
            <a:endParaRPr lang="de-DE"/>
          </a:p>
        </p:txBody>
      </p:sp>
      <p:sp>
        <p:nvSpPr>
          <p:cNvPr id="4" name="Folienbildplatzhalt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de-DE" noProof="0" smtClean="0"/>
          </a:p>
        </p:txBody>
      </p:sp>
      <p:sp>
        <p:nvSpPr>
          <p:cNvPr id="5" name="Notizenplatzhalt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de-DE" noProof="0" smtClean="0"/>
              <a:t>Textmasterformate durch Klicken bearbeiten</a:t>
            </a:r>
          </a:p>
          <a:p>
            <a:pPr lvl="1"/>
            <a:r>
              <a:rPr lang="de-DE" noProof="0" smtClean="0"/>
              <a:t>Zweite Ebene</a:t>
            </a:r>
          </a:p>
          <a:p>
            <a:pPr lvl="2"/>
            <a:r>
              <a:rPr lang="de-DE" noProof="0" smtClean="0"/>
              <a:t>Dritte Ebene</a:t>
            </a:r>
          </a:p>
          <a:p>
            <a:pPr lvl="3"/>
            <a:r>
              <a:rPr lang="de-DE" noProof="0" smtClean="0"/>
              <a:t>Vierte Ebene</a:t>
            </a:r>
          </a:p>
          <a:p>
            <a:pPr lvl="4"/>
            <a:r>
              <a:rPr lang="de-DE" noProof="0" smtClean="0"/>
              <a:t>Fünfte Ebene</a:t>
            </a:r>
          </a:p>
        </p:txBody>
      </p:sp>
      <p:sp>
        <p:nvSpPr>
          <p:cNvPr id="6" name="Fußzeilenplatzhalt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defRPr>
            </a:lvl1pPr>
          </a:lstStyle>
          <a:p>
            <a:pPr>
              <a:defRPr/>
            </a:pPr>
            <a:endParaRPr lang="de-DE"/>
          </a:p>
        </p:txBody>
      </p:sp>
      <p:sp>
        <p:nvSpPr>
          <p:cNvPr id="7" name="Foliennummernplatzhalt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defRPr>
            </a:lvl1pPr>
          </a:lstStyle>
          <a:p>
            <a:pPr>
              <a:defRPr/>
            </a:pPr>
            <a:fld id="{6C0363E7-54F0-40FC-A1C6-234E4522131B}" type="slidenum">
              <a:rPr lang="de-DE"/>
              <a:pPr>
                <a:defRPr/>
              </a:pPr>
              <a:t>‹#›</a:t>
            </a:fld>
            <a:endParaRPr lang="de-DE"/>
          </a:p>
        </p:txBody>
      </p:sp>
    </p:spTree>
    <p:extLst>
      <p:ext uri="{BB962C8B-B14F-4D97-AF65-F5344CB8AC3E}">
        <p14:creationId xmlns:p14="http://schemas.microsoft.com/office/powerpoint/2010/main" val="1014240113"/>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Introduction:</a:t>
            </a:r>
          </a:p>
          <a:p>
            <a:r>
              <a:rPr lang="en-US" dirty="0" smtClean="0"/>
              <a:t>I</a:t>
            </a:r>
            <a:r>
              <a:rPr lang="en-US" baseline="0" dirty="0" smtClean="0"/>
              <a:t> am </a:t>
            </a:r>
            <a:r>
              <a:rPr lang="is-IS" baseline="0" dirty="0" smtClean="0"/>
              <a:t>…</a:t>
            </a:r>
          </a:p>
          <a:p>
            <a:endParaRPr lang="is-IS" baseline="0" dirty="0" smtClean="0"/>
          </a:p>
          <a:p>
            <a:r>
              <a:rPr lang="is-IS" baseline="0" dirty="0" smtClean="0"/>
              <a:t>We are ... </a:t>
            </a:r>
          </a:p>
          <a:p>
            <a:endParaRPr lang="is-IS" baseline="0" dirty="0" smtClean="0"/>
          </a:p>
          <a:p>
            <a:r>
              <a:rPr lang="is-IS" baseline="0" dirty="0" smtClean="0"/>
              <a:t>I want to talk about ...</a:t>
            </a:r>
          </a:p>
          <a:p>
            <a:endParaRPr lang="en-US" dirty="0"/>
          </a:p>
        </p:txBody>
      </p:sp>
      <p:sp>
        <p:nvSpPr>
          <p:cNvPr id="4" name="Slide Number Placeholder 3"/>
          <p:cNvSpPr>
            <a:spLocks noGrp="1"/>
          </p:cNvSpPr>
          <p:nvPr>
            <p:ph type="sldNum" sz="quarter" idx="10"/>
          </p:nvPr>
        </p:nvSpPr>
        <p:spPr/>
        <p:txBody>
          <a:bodyPr/>
          <a:lstStyle/>
          <a:p>
            <a:pPr>
              <a:defRPr/>
            </a:pPr>
            <a:fld id="{6C0363E7-54F0-40FC-A1C6-234E4522131B}" type="slidenum">
              <a:rPr lang="de-DE" smtClean="0"/>
              <a:pPr>
                <a:defRPr/>
              </a:pPr>
              <a:t>1</a:t>
            </a:fld>
            <a:endParaRPr lang="de-DE"/>
          </a:p>
        </p:txBody>
      </p:sp>
    </p:spTree>
    <p:extLst>
      <p:ext uri="{BB962C8B-B14F-4D97-AF65-F5344CB8AC3E}">
        <p14:creationId xmlns:p14="http://schemas.microsoft.com/office/powerpoint/2010/main" val="11591556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arenR"/>
            </a:pPr>
            <a:r>
              <a:rPr lang="en-US" dirty="0" smtClean="0"/>
              <a:t>Take care of elderly</a:t>
            </a:r>
          </a:p>
          <a:p>
            <a:pPr marL="228600" indent="-228600">
              <a:buAutoNum type="arabicParenR"/>
            </a:pPr>
            <a:r>
              <a:rPr lang="en-US" dirty="0" smtClean="0"/>
              <a:t>Educate next</a:t>
            </a:r>
            <a:r>
              <a:rPr lang="en-US" baseline="0" dirty="0" smtClean="0"/>
              <a:t> generation</a:t>
            </a:r>
            <a:endParaRPr lang="en-US" dirty="0" smtClean="0"/>
          </a:p>
          <a:p>
            <a:pPr marL="228600" indent="-228600">
              <a:buAutoNum type="arabicParenR"/>
            </a:pPr>
            <a:r>
              <a:rPr lang="en-US" dirty="0" smtClean="0"/>
              <a:t>Support sportsmen, sportswomen</a:t>
            </a:r>
            <a:r>
              <a:rPr lang="en-US" baseline="0" dirty="0" smtClean="0"/>
              <a:t> and athlete</a:t>
            </a:r>
            <a:endParaRPr lang="en-US" dirty="0" smtClean="0"/>
          </a:p>
          <a:p>
            <a:pPr marL="228600" indent="-228600">
              <a:buAutoNum type="arabicParenR"/>
            </a:pPr>
            <a:r>
              <a:rPr lang="en-US" dirty="0" smtClean="0"/>
              <a:t>Any</a:t>
            </a:r>
            <a:r>
              <a:rPr lang="en-US" baseline="0" dirty="0" smtClean="0"/>
              <a:t> other voluntary organization: local or worldwide</a:t>
            </a:r>
          </a:p>
        </p:txBody>
      </p:sp>
      <p:sp>
        <p:nvSpPr>
          <p:cNvPr id="4" name="Slide Number Placeholder 3"/>
          <p:cNvSpPr>
            <a:spLocks noGrp="1"/>
          </p:cNvSpPr>
          <p:nvPr>
            <p:ph type="sldNum" sz="quarter" idx="10"/>
          </p:nvPr>
        </p:nvSpPr>
        <p:spPr/>
        <p:txBody>
          <a:bodyPr/>
          <a:lstStyle/>
          <a:p>
            <a:pPr>
              <a:defRPr/>
            </a:pPr>
            <a:fld id="{6C0363E7-54F0-40FC-A1C6-234E4522131B}" type="slidenum">
              <a:rPr lang="de-DE" smtClean="0"/>
              <a:pPr>
                <a:defRPr/>
              </a:pPr>
              <a:t>13</a:t>
            </a:fld>
            <a:endParaRPr lang="de-DE"/>
          </a:p>
        </p:txBody>
      </p:sp>
    </p:spTree>
    <p:extLst>
      <p:ext uri="{BB962C8B-B14F-4D97-AF65-F5344CB8AC3E}">
        <p14:creationId xmlns:p14="http://schemas.microsoft.com/office/powerpoint/2010/main" val="11236459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 ongoing commitment e.g. Crowdworking (tasks are fulfilled online), Micro-Volunteering</a:t>
            </a:r>
            <a:endParaRPr lang="en-US" dirty="0"/>
          </a:p>
        </p:txBody>
      </p:sp>
      <p:sp>
        <p:nvSpPr>
          <p:cNvPr id="4" name="Slide Number Placeholder 3"/>
          <p:cNvSpPr>
            <a:spLocks noGrp="1"/>
          </p:cNvSpPr>
          <p:nvPr>
            <p:ph type="sldNum" sz="quarter" idx="10"/>
          </p:nvPr>
        </p:nvSpPr>
        <p:spPr/>
        <p:txBody>
          <a:bodyPr/>
          <a:lstStyle/>
          <a:p>
            <a:pPr>
              <a:defRPr/>
            </a:pPr>
            <a:fld id="{6C0363E7-54F0-40FC-A1C6-234E4522131B}" type="slidenum">
              <a:rPr lang="de-DE" smtClean="0"/>
              <a:pPr>
                <a:defRPr/>
              </a:pPr>
              <a:t>14</a:t>
            </a:fld>
            <a:endParaRPr lang="de-DE"/>
          </a:p>
        </p:txBody>
      </p:sp>
    </p:spTree>
    <p:extLst>
      <p:ext uri="{BB962C8B-B14F-4D97-AF65-F5344CB8AC3E}">
        <p14:creationId xmlns:p14="http://schemas.microsoft.com/office/powerpoint/2010/main" val="16564656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6C0363E7-54F0-40FC-A1C6-234E4522131B}" type="slidenum">
              <a:rPr lang="de-DE" smtClean="0"/>
              <a:pPr>
                <a:defRPr/>
              </a:pPr>
              <a:t>15</a:t>
            </a:fld>
            <a:endParaRPr lang="de-DE"/>
          </a:p>
        </p:txBody>
      </p:sp>
    </p:spTree>
    <p:extLst>
      <p:ext uri="{BB962C8B-B14F-4D97-AF65-F5344CB8AC3E}">
        <p14:creationId xmlns:p14="http://schemas.microsoft.com/office/powerpoint/2010/main" val="1948474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VMS </a:t>
            </a:r>
            <a:r>
              <a:rPr lang="en-US" noProof="0" dirty="0" smtClean="0"/>
              <a:t>handles arising work in voluntary organizations</a:t>
            </a:r>
          </a:p>
          <a:p>
            <a:endParaRPr lang="en-US" dirty="0" smtClean="0"/>
          </a:p>
          <a:p>
            <a:r>
              <a:rPr lang="en-US" dirty="0" smtClean="0"/>
              <a:t>VMS bring together volunteers</a:t>
            </a:r>
            <a:r>
              <a:rPr lang="en-US" baseline="0" dirty="0" smtClean="0"/>
              <a:t> with vol. opportunities: 1) within an organization, beyond an the border of an organization</a:t>
            </a:r>
            <a:endParaRPr lang="en-US" dirty="0"/>
          </a:p>
        </p:txBody>
      </p:sp>
      <p:sp>
        <p:nvSpPr>
          <p:cNvPr id="4" name="Slide Number Placeholder 3"/>
          <p:cNvSpPr>
            <a:spLocks noGrp="1"/>
          </p:cNvSpPr>
          <p:nvPr>
            <p:ph type="sldNum" sz="quarter" idx="10"/>
          </p:nvPr>
        </p:nvSpPr>
        <p:spPr/>
        <p:txBody>
          <a:bodyPr/>
          <a:lstStyle/>
          <a:p>
            <a:pPr>
              <a:defRPr/>
            </a:pPr>
            <a:fld id="{6C0363E7-54F0-40FC-A1C6-234E4522131B}" type="slidenum">
              <a:rPr lang="de-DE" smtClean="0"/>
              <a:pPr>
                <a:defRPr/>
              </a:pPr>
              <a:t>16</a:t>
            </a:fld>
            <a:endParaRPr lang="de-DE"/>
          </a:p>
        </p:txBody>
      </p:sp>
    </p:spTree>
    <p:extLst>
      <p:ext uri="{BB962C8B-B14F-4D97-AF65-F5344CB8AC3E}">
        <p14:creationId xmlns:p14="http://schemas.microsoft.com/office/powerpoint/2010/main" val="780242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Efficient </a:t>
            </a:r>
            <a:r>
              <a:rPr lang="is-IS" dirty="0" smtClean="0"/>
              <a:t>…. </a:t>
            </a:r>
            <a:r>
              <a:rPr lang="en-US" dirty="0" smtClean="0"/>
              <a:t>Leads</a:t>
            </a:r>
            <a:r>
              <a:rPr lang="en-US" baseline="0" dirty="0" smtClean="0"/>
              <a:t> to </a:t>
            </a:r>
            <a:r>
              <a:rPr lang="is-IS" baseline="0" dirty="0" smtClean="0"/>
              <a:t>…. 1) ... 2) ... 3) ...</a:t>
            </a:r>
          </a:p>
          <a:p>
            <a:endParaRPr lang="is-IS" baseline="0" dirty="0" smtClean="0"/>
          </a:p>
          <a:p>
            <a:endParaRPr lang="is-IS" baseline="0" dirty="0" smtClean="0">
              <a:solidFill>
                <a:srgbClr val="FF0000"/>
              </a:solidFill>
            </a:endParaRPr>
          </a:p>
          <a:p>
            <a:r>
              <a:rPr lang="en-US" b="1" noProof="0" dirty="0" smtClean="0">
                <a:solidFill>
                  <a:srgbClr val="FF0000"/>
                </a:solidFill>
              </a:rPr>
              <a:t>Insufficient system support prevents an efficient, adequate and balanced task distribution</a:t>
            </a:r>
          </a:p>
          <a:p>
            <a:endParaRPr lang="en-US" noProof="0" dirty="0" smtClean="0">
              <a:solidFill>
                <a:srgbClr val="FF0000"/>
              </a:solidFill>
            </a:endParaRPr>
          </a:p>
          <a:p>
            <a:r>
              <a:rPr lang="en-US" b="1" noProof="0" dirty="0" smtClean="0">
                <a:solidFill>
                  <a:srgbClr val="FF0000"/>
                </a:solidFill>
              </a:rPr>
              <a:t>This situation decreases the motivation for task fulfilment and the quality of services</a:t>
            </a:r>
          </a:p>
          <a:p>
            <a:endParaRPr lang="en-US" noProof="0" dirty="0" smtClean="0"/>
          </a:p>
          <a:p>
            <a:endParaRPr lang="en-US" dirty="0"/>
          </a:p>
        </p:txBody>
      </p:sp>
      <p:sp>
        <p:nvSpPr>
          <p:cNvPr id="4" name="Slide Number Placeholder 3"/>
          <p:cNvSpPr>
            <a:spLocks noGrp="1"/>
          </p:cNvSpPr>
          <p:nvPr>
            <p:ph type="sldNum" sz="quarter" idx="10"/>
          </p:nvPr>
        </p:nvSpPr>
        <p:spPr/>
        <p:txBody>
          <a:bodyPr/>
          <a:lstStyle/>
          <a:p>
            <a:pPr>
              <a:defRPr/>
            </a:pPr>
            <a:fld id="{6C0363E7-54F0-40FC-A1C6-234E4522131B}" type="slidenum">
              <a:rPr lang="de-DE" smtClean="0"/>
              <a:pPr>
                <a:defRPr/>
              </a:pPr>
              <a:t>17</a:t>
            </a:fld>
            <a:endParaRPr lang="de-DE"/>
          </a:p>
        </p:txBody>
      </p:sp>
    </p:spTree>
    <p:extLst>
      <p:ext uri="{BB962C8B-B14F-4D97-AF65-F5344CB8AC3E}">
        <p14:creationId xmlns:p14="http://schemas.microsoft.com/office/powerpoint/2010/main" val="18736460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Classified into 4 groups</a:t>
            </a:r>
          </a:p>
          <a:p>
            <a:r>
              <a:rPr lang="en-US" dirty="0" smtClean="0"/>
              <a:t>Based on analysis</a:t>
            </a:r>
            <a:r>
              <a:rPr lang="en-US" baseline="0" dirty="0" smtClean="0"/>
              <a:t> with project partners</a:t>
            </a:r>
            <a:endParaRPr lang="en-US" dirty="0"/>
          </a:p>
        </p:txBody>
      </p:sp>
      <p:sp>
        <p:nvSpPr>
          <p:cNvPr id="4" name="Slide Number Placeholder 3"/>
          <p:cNvSpPr>
            <a:spLocks noGrp="1"/>
          </p:cNvSpPr>
          <p:nvPr>
            <p:ph type="sldNum" sz="quarter" idx="10"/>
          </p:nvPr>
        </p:nvSpPr>
        <p:spPr/>
        <p:txBody>
          <a:bodyPr/>
          <a:lstStyle/>
          <a:p>
            <a:pPr>
              <a:defRPr/>
            </a:pPr>
            <a:fld id="{6C0363E7-54F0-40FC-A1C6-234E4522131B}" type="slidenum">
              <a:rPr lang="de-DE" smtClean="0"/>
              <a:pPr>
                <a:defRPr/>
              </a:pPr>
              <a:t>18</a:t>
            </a:fld>
            <a:endParaRPr lang="de-DE"/>
          </a:p>
        </p:txBody>
      </p:sp>
    </p:spTree>
    <p:extLst>
      <p:ext uri="{BB962C8B-B14F-4D97-AF65-F5344CB8AC3E}">
        <p14:creationId xmlns:p14="http://schemas.microsoft.com/office/powerpoint/2010/main" val="1606120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Stated by our project partners</a:t>
            </a:r>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Different kind of resources and tasks,</a:t>
            </a:r>
            <a:r>
              <a:rPr lang="en-US" baseline="0" dirty="0" smtClean="0"/>
              <a:t> don’t follow the same structure, but still needs to be managed and matched somehow</a:t>
            </a:r>
            <a:endParaRPr lang="en-US" dirty="0" smtClean="0"/>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HR</a:t>
            </a:r>
            <a:r>
              <a:rPr lang="en-US" baseline="0" dirty="0" smtClean="0"/>
              <a:t> 1) </a:t>
            </a:r>
            <a:r>
              <a:rPr lang="en-US" dirty="0" smtClean="0"/>
              <a:t>Prerequisite for appropriate task allocation = competencies,</a:t>
            </a:r>
            <a:r>
              <a:rPr lang="en-US" baseline="0" dirty="0" smtClean="0"/>
              <a:t> interests, personalities, etc. but also location, availability, experience, social connections, previous results (assessment), </a:t>
            </a:r>
            <a:r>
              <a:rPr lang="is-IS" baseline="0" dirty="0" smtClean="0"/>
              <a:t>…</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HR</a:t>
            </a:r>
            <a:r>
              <a:rPr lang="en-US" baseline="0" dirty="0" smtClean="0"/>
              <a:t> 2) Voluntary organizations have less pre-defined hierarchical structures </a:t>
            </a:r>
            <a:r>
              <a:rPr lang="en-US" baseline="0" dirty="0" smtClean="0">
                <a:sym typeface="Wingdings"/>
              </a:rPr>
              <a:t> need for dynamic team building</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baseline="0" dirty="0" smtClean="0">
              <a:sym typeface="Wingdings"/>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sym typeface="Wingdings"/>
              </a:rPr>
              <a:t>NHR 1) Necessary to achieve certain tasks</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baseline="0" dirty="0" smtClean="0">
              <a:sym typeface="Wingdings"/>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sym typeface="Wingdings"/>
              </a:rPr>
              <a:t>NHR 2) Provided by organization or volunteer</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smtClean="0"/>
          </a:p>
        </p:txBody>
      </p:sp>
      <p:sp>
        <p:nvSpPr>
          <p:cNvPr id="4" name="Slide Number Placeholder 3"/>
          <p:cNvSpPr>
            <a:spLocks noGrp="1"/>
          </p:cNvSpPr>
          <p:nvPr>
            <p:ph type="sldNum" sz="quarter" idx="10"/>
          </p:nvPr>
        </p:nvSpPr>
        <p:spPr/>
        <p:txBody>
          <a:bodyPr/>
          <a:lstStyle/>
          <a:p>
            <a:pPr>
              <a:defRPr/>
            </a:pPr>
            <a:fld id="{6C0363E7-54F0-40FC-A1C6-234E4522131B}" type="slidenum">
              <a:rPr lang="de-DE" smtClean="0"/>
              <a:pPr>
                <a:defRPr/>
              </a:pPr>
              <a:t>19</a:t>
            </a:fld>
            <a:endParaRPr lang="de-DE"/>
          </a:p>
        </p:txBody>
      </p:sp>
    </p:spTree>
    <p:extLst>
      <p:ext uri="{BB962C8B-B14F-4D97-AF65-F5344CB8AC3E}">
        <p14:creationId xmlns:p14="http://schemas.microsoft.com/office/powerpoint/2010/main" val="1398152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Stated by our project partners</a:t>
            </a:r>
          </a:p>
        </p:txBody>
      </p:sp>
      <p:sp>
        <p:nvSpPr>
          <p:cNvPr id="4" name="Slide Number Placeholder 3"/>
          <p:cNvSpPr>
            <a:spLocks noGrp="1"/>
          </p:cNvSpPr>
          <p:nvPr>
            <p:ph type="sldNum" sz="quarter" idx="10"/>
          </p:nvPr>
        </p:nvSpPr>
        <p:spPr/>
        <p:txBody>
          <a:bodyPr/>
          <a:lstStyle/>
          <a:p>
            <a:pPr>
              <a:defRPr/>
            </a:pPr>
            <a:fld id="{6C0363E7-54F0-40FC-A1C6-234E4522131B}" type="slidenum">
              <a:rPr lang="de-DE" smtClean="0"/>
              <a:pPr>
                <a:defRPr/>
              </a:pPr>
              <a:t>20</a:t>
            </a:fld>
            <a:endParaRPr lang="de-DE"/>
          </a:p>
        </p:txBody>
      </p:sp>
    </p:spTree>
    <p:extLst>
      <p:ext uri="{BB962C8B-B14F-4D97-AF65-F5344CB8AC3E}">
        <p14:creationId xmlns:p14="http://schemas.microsoft.com/office/powerpoint/2010/main" val="7857487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Allocation and matching – find the best volunteer or</a:t>
            </a:r>
            <a:r>
              <a:rPr lang="en-US" baseline="0" dirty="0" smtClean="0"/>
              <a:t> group of volunteers for a task</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Brokerage / negotiate = exchange task</a:t>
            </a:r>
          </a:p>
        </p:txBody>
      </p:sp>
      <p:sp>
        <p:nvSpPr>
          <p:cNvPr id="4" name="Slide Number Placeholder 3"/>
          <p:cNvSpPr>
            <a:spLocks noGrp="1"/>
          </p:cNvSpPr>
          <p:nvPr>
            <p:ph type="sldNum" sz="quarter" idx="10"/>
          </p:nvPr>
        </p:nvSpPr>
        <p:spPr/>
        <p:txBody>
          <a:bodyPr/>
          <a:lstStyle/>
          <a:p>
            <a:pPr>
              <a:defRPr/>
            </a:pPr>
            <a:fld id="{6C0363E7-54F0-40FC-A1C6-234E4522131B}" type="slidenum">
              <a:rPr lang="de-DE" smtClean="0"/>
              <a:pPr>
                <a:defRPr/>
              </a:pPr>
              <a:t>21</a:t>
            </a:fld>
            <a:endParaRPr lang="de-DE"/>
          </a:p>
        </p:txBody>
      </p:sp>
    </p:spTree>
    <p:extLst>
      <p:ext uri="{BB962C8B-B14F-4D97-AF65-F5344CB8AC3E}">
        <p14:creationId xmlns:p14="http://schemas.microsoft.com/office/powerpoint/2010/main" val="106313983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Adaptation-oriented</a:t>
            </a:r>
            <a:r>
              <a:rPr lang="en-US" baseline="0" dirty="0" smtClean="0"/>
              <a:t> Assessment =</a:t>
            </a:r>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Motivation-oriented Assessment = </a:t>
            </a:r>
            <a:endParaRPr lang="en-US" dirty="0" smtClean="0"/>
          </a:p>
        </p:txBody>
      </p:sp>
      <p:sp>
        <p:nvSpPr>
          <p:cNvPr id="4" name="Slide Number Placeholder 3"/>
          <p:cNvSpPr>
            <a:spLocks noGrp="1"/>
          </p:cNvSpPr>
          <p:nvPr>
            <p:ph type="sldNum" sz="quarter" idx="10"/>
          </p:nvPr>
        </p:nvSpPr>
        <p:spPr/>
        <p:txBody>
          <a:bodyPr/>
          <a:lstStyle/>
          <a:p>
            <a:pPr>
              <a:defRPr/>
            </a:pPr>
            <a:fld id="{6C0363E7-54F0-40FC-A1C6-234E4522131B}" type="slidenum">
              <a:rPr lang="de-DE" smtClean="0"/>
              <a:pPr>
                <a:defRPr/>
              </a:pPr>
              <a:t>22</a:t>
            </a:fld>
            <a:endParaRPr lang="de-DE"/>
          </a:p>
        </p:txBody>
      </p:sp>
    </p:spTree>
    <p:extLst>
      <p:ext uri="{BB962C8B-B14F-4D97-AF65-F5344CB8AC3E}">
        <p14:creationId xmlns:p14="http://schemas.microsoft.com/office/powerpoint/2010/main" val="11422901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arenR"/>
            </a:pPr>
            <a:endParaRPr lang="en-US" dirty="0"/>
          </a:p>
        </p:txBody>
      </p:sp>
      <p:sp>
        <p:nvSpPr>
          <p:cNvPr id="4" name="Slide Number Placeholder 3"/>
          <p:cNvSpPr>
            <a:spLocks noGrp="1"/>
          </p:cNvSpPr>
          <p:nvPr>
            <p:ph type="sldNum" sz="quarter" idx="10"/>
          </p:nvPr>
        </p:nvSpPr>
        <p:spPr/>
        <p:txBody>
          <a:bodyPr/>
          <a:lstStyle/>
          <a:p>
            <a:pPr>
              <a:defRPr/>
            </a:pPr>
            <a:fld id="{6C0363E7-54F0-40FC-A1C6-234E4522131B}" type="slidenum">
              <a:rPr lang="de-DE" smtClean="0"/>
              <a:pPr>
                <a:defRPr/>
              </a:pPr>
              <a:t>2</a:t>
            </a:fld>
            <a:endParaRPr lang="de-DE"/>
          </a:p>
        </p:txBody>
      </p:sp>
    </p:spTree>
    <p:extLst>
      <p:ext uri="{BB962C8B-B14F-4D97-AF65-F5344CB8AC3E}">
        <p14:creationId xmlns:p14="http://schemas.microsoft.com/office/powerpoint/2010/main" val="25425350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endParaRPr lang="en-US" dirty="0" smtClean="0"/>
          </a:p>
          <a:p>
            <a:r>
              <a:rPr lang="en-US" dirty="0" smtClean="0"/>
              <a:t>Allocation / matching method should</a:t>
            </a:r>
            <a:r>
              <a:rPr lang="en-US" baseline="0" dirty="0" smtClean="0"/>
              <a:t> be dynamic </a:t>
            </a:r>
            <a:endParaRPr lang="en-US" dirty="0" smtClean="0"/>
          </a:p>
          <a:p>
            <a:endParaRPr lang="en-US" dirty="0" smtClean="0"/>
          </a:p>
          <a:p>
            <a:r>
              <a:rPr lang="en-US" dirty="0" smtClean="0"/>
              <a:t>Building</a:t>
            </a:r>
            <a:r>
              <a:rPr lang="en-US" baseline="0" dirty="0" smtClean="0"/>
              <a:t> of teams: e.g. a volunteer is over strained by a task or disappointed in a certain team</a:t>
            </a:r>
          </a:p>
          <a:p>
            <a:endParaRPr lang="en-US" dirty="0"/>
          </a:p>
        </p:txBody>
      </p:sp>
      <p:sp>
        <p:nvSpPr>
          <p:cNvPr id="4" name="Slide Number Placeholder 3"/>
          <p:cNvSpPr>
            <a:spLocks noGrp="1"/>
          </p:cNvSpPr>
          <p:nvPr>
            <p:ph type="sldNum" sz="quarter" idx="10"/>
          </p:nvPr>
        </p:nvSpPr>
        <p:spPr/>
        <p:txBody>
          <a:bodyPr/>
          <a:lstStyle/>
          <a:p>
            <a:pPr>
              <a:defRPr/>
            </a:pPr>
            <a:fld id="{6C0363E7-54F0-40FC-A1C6-234E4522131B}" type="slidenum">
              <a:rPr lang="de-DE" smtClean="0"/>
              <a:pPr>
                <a:defRPr/>
              </a:pPr>
              <a:t>23</a:t>
            </a:fld>
            <a:endParaRPr lang="de-DE"/>
          </a:p>
        </p:txBody>
      </p:sp>
    </p:spTree>
    <p:extLst>
      <p:ext uri="{BB962C8B-B14F-4D97-AF65-F5344CB8AC3E}">
        <p14:creationId xmlns:p14="http://schemas.microsoft.com/office/powerpoint/2010/main" val="36528580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Top-down manner:</a:t>
            </a:r>
            <a:r>
              <a:rPr lang="en-US" baseline="0" dirty="0" smtClean="0"/>
              <a:t> e.g. existing (meta-)models for CSCW, competencies, workflows</a:t>
            </a:r>
          </a:p>
          <a:p>
            <a:endParaRPr lang="en-US" dirty="0"/>
          </a:p>
        </p:txBody>
      </p:sp>
      <p:sp>
        <p:nvSpPr>
          <p:cNvPr id="4" name="Slide Number Placeholder 3"/>
          <p:cNvSpPr>
            <a:spLocks noGrp="1"/>
          </p:cNvSpPr>
          <p:nvPr>
            <p:ph type="sldNum" sz="quarter" idx="10"/>
          </p:nvPr>
        </p:nvSpPr>
        <p:spPr/>
        <p:txBody>
          <a:bodyPr/>
          <a:lstStyle/>
          <a:p>
            <a:pPr>
              <a:defRPr/>
            </a:pPr>
            <a:fld id="{6C0363E7-54F0-40FC-A1C6-234E4522131B}" type="slidenum">
              <a:rPr lang="de-DE" smtClean="0"/>
              <a:pPr>
                <a:defRPr/>
              </a:pPr>
              <a:t>24</a:t>
            </a:fld>
            <a:endParaRPr lang="de-DE"/>
          </a:p>
        </p:txBody>
      </p:sp>
    </p:spTree>
    <p:extLst>
      <p:ext uri="{BB962C8B-B14F-4D97-AF65-F5344CB8AC3E}">
        <p14:creationId xmlns:p14="http://schemas.microsoft.com/office/powerpoint/2010/main" val="58694442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Broke it down into </a:t>
            </a:r>
            <a:r>
              <a:rPr lang="en-US" b="1" dirty="0" smtClean="0"/>
              <a:t>Components</a:t>
            </a:r>
            <a:r>
              <a:rPr lang="en-US" dirty="0" smtClean="0"/>
              <a:t> and </a:t>
            </a:r>
            <a:r>
              <a:rPr lang="en-US" b="1" dirty="0" smtClean="0"/>
              <a:t>Process</a:t>
            </a:r>
          </a:p>
          <a:p>
            <a:endParaRPr lang="en-US" dirty="0" smtClean="0"/>
          </a:p>
          <a:p>
            <a:r>
              <a:rPr lang="en-US" b="1" dirty="0" smtClean="0"/>
              <a:t>Resources</a:t>
            </a:r>
            <a:r>
              <a:rPr lang="en-US" baseline="0" dirty="0" smtClean="0"/>
              <a:t> &amp; </a:t>
            </a:r>
            <a:r>
              <a:rPr lang="en-US" b="1" baseline="0" dirty="0" smtClean="0"/>
              <a:t>tasks</a:t>
            </a:r>
            <a:r>
              <a:rPr lang="en-US" baseline="0" dirty="0" smtClean="0"/>
              <a:t> are the central artifacts within a VMS</a:t>
            </a:r>
          </a:p>
          <a:p>
            <a:endParaRPr lang="en-US" dirty="0"/>
          </a:p>
        </p:txBody>
      </p:sp>
      <p:sp>
        <p:nvSpPr>
          <p:cNvPr id="4" name="Slide Number Placeholder 3"/>
          <p:cNvSpPr>
            <a:spLocks noGrp="1"/>
          </p:cNvSpPr>
          <p:nvPr>
            <p:ph type="sldNum" sz="quarter" idx="10"/>
          </p:nvPr>
        </p:nvSpPr>
        <p:spPr/>
        <p:txBody>
          <a:bodyPr/>
          <a:lstStyle/>
          <a:p>
            <a:pPr>
              <a:defRPr/>
            </a:pPr>
            <a:fld id="{6C0363E7-54F0-40FC-A1C6-234E4522131B}" type="slidenum">
              <a:rPr lang="de-DE" smtClean="0"/>
              <a:pPr>
                <a:defRPr/>
              </a:pPr>
              <a:t>25</a:t>
            </a:fld>
            <a:endParaRPr lang="de-DE"/>
          </a:p>
        </p:txBody>
      </p:sp>
    </p:spTree>
    <p:extLst>
      <p:ext uri="{BB962C8B-B14F-4D97-AF65-F5344CB8AC3E}">
        <p14:creationId xmlns:p14="http://schemas.microsoft.com/office/powerpoint/2010/main" val="170072447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NonVolunteers</a:t>
            </a:r>
            <a:r>
              <a:rPr lang="en-US" dirty="0" smtClean="0"/>
              <a:t> = e.g. paid employees of the VIO</a:t>
            </a:r>
          </a:p>
          <a:p>
            <a:r>
              <a:rPr lang="en-US" dirty="0" err="1" smtClean="0"/>
              <a:t>PhysicalResources</a:t>
            </a:r>
            <a:r>
              <a:rPr lang="en-US" baseline="0" dirty="0" smtClean="0"/>
              <a:t> = e.g. tools or vehicles</a:t>
            </a:r>
          </a:p>
          <a:p>
            <a:r>
              <a:rPr lang="en-US" baseline="0" dirty="0" err="1" smtClean="0"/>
              <a:t>VirtualResources</a:t>
            </a:r>
            <a:r>
              <a:rPr lang="en-US" baseline="0" dirty="0" smtClean="0"/>
              <a:t> = e.g. guidelines, software, etc.</a:t>
            </a:r>
          </a:p>
          <a:p>
            <a:endParaRPr lang="en-US" dirty="0"/>
          </a:p>
        </p:txBody>
      </p:sp>
      <p:sp>
        <p:nvSpPr>
          <p:cNvPr id="4" name="Slide Number Placeholder 3"/>
          <p:cNvSpPr>
            <a:spLocks noGrp="1"/>
          </p:cNvSpPr>
          <p:nvPr>
            <p:ph type="sldNum" sz="quarter" idx="10"/>
          </p:nvPr>
        </p:nvSpPr>
        <p:spPr/>
        <p:txBody>
          <a:bodyPr/>
          <a:lstStyle/>
          <a:p>
            <a:pPr>
              <a:defRPr/>
            </a:pPr>
            <a:fld id="{6C0363E7-54F0-40FC-A1C6-234E4522131B}" type="slidenum">
              <a:rPr lang="de-DE" smtClean="0"/>
              <a:pPr>
                <a:defRPr/>
              </a:pPr>
              <a:t>27</a:t>
            </a:fld>
            <a:endParaRPr lang="de-DE"/>
          </a:p>
        </p:txBody>
      </p:sp>
    </p:spTree>
    <p:extLst>
      <p:ext uri="{BB962C8B-B14F-4D97-AF65-F5344CB8AC3E}">
        <p14:creationId xmlns:p14="http://schemas.microsoft.com/office/powerpoint/2010/main" val="92669951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US" dirty="0" smtClean="0"/>
              <a:t>Humanity: </a:t>
            </a:r>
            <a:r>
              <a:rPr lang="en-US" dirty="0" err="1" smtClean="0"/>
              <a:t>HumanTasks</a:t>
            </a:r>
            <a:r>
              <a:rPr lang="en-US" baseline="0" dirty="0" smtClean="0"/>
              <a:t> require manual intervention by humans; </a:t>
            </a:r>
            <a:r>
              <a:rPr lang="en-US" baseline="0" dirty="0" err="1" smtClean="0"/>
              <a:t>NonHumanTasks</a:t>
            </a:r>
            <a:r>
              <a:rPr lang="en-US" baseline="0" dirty="0" smtClean="0"/>
              <a:t> can be executed automatically</a:t>
            </a:r>
          </a:p>
          <a:p>
            <a:endParaRPr lang="en-US" baseline="0" dirty="0" smtClean="0"/>
          </a:p>
          <a:p>
            <a:r>
              <a:rPr lang="en-US" baseline="0" dirty="0" err="1" smtClean="0"/>
              <a:t>Virtuality</a:t>
            </a:r>
            <a:r>
              <a:rPr lang="en-US" baseline="0" dirty="0" smtClean="0"/>
              <a:t>: </a:t>
            </a:r>
            <a:r>
              <a:rPr lang="en-US" baseline="0" dirty="0" err="1" smtClean="0"/>
              <a:t>VirtualTasks</a:t>
            </a:r>
            <a:r>
              <a:rPr lang="en-US" baseline="0" dirty="0" smtClean="0"/>
              <a:t> are online tasks which produces machine readable output</a:t>
            </a:r>
          </a:p>
          <a:p>
            <a:endParaRPr lang="en-US" baseline="0" dirty="0" smtClean="0"/>
          </a:p>
          <a:p>
            <a:r>
              <a:rPr lang="en-US" baseline="0" dirty="0" smtClean="0"/>
              <a:t>Predictability: </a:t>
            </a:r>
            <a:r>
              <a:rPr lang="en-US" baseline="0" dirty="0" err="1" smtClean="0"/>
              <a:t>PlannedTasks</a:t>
            </a:r>
            <a:r>
              <a:rPr lang="en-US" baseline="0" dirty="0" smtClean="0"/>
              <a:t>; </a:t>
            </a:r>
            <a:r>
              <a:rPr lang="en-US" baseline="0" dirty="0" err="1" smtClean="0"/>
              <a:t>AdHocTasks</a:t>
            </a:r>
            <a:r>
              <a:rPr lang="en-US" baseline="0" dirty="0" smtClean="0"/>
              <a:t> e.g. during runtime of other tasks</a:t>
            </a:r>
          </a:p>
          <a:p>
            <a:endParaRPr lang="en-US" baseline="0" dirty="0" smtClean="0"/>
          </a:p>
          <a:p>
            <a:r>
              <a:rPr lang="en-US" baseline="0" dirty="0" smtClean="0"/>
              <a:t>Commonality: </a:t>
            </a:r>
            <a:r>
              <a:rPr lang="en-US" baseline="0" dirty="0" err="1" smtClean="0"/>
              <a:t>CollaborativeTasks</a:t>
            </a:r>
            <a:r>
              <a:rPr lang="en-US" baseline="0" dirty="0" smtClean="0"/>
              <a:t> which are executed by several volunteers to achieve a common goal; </a:t>
            </a:r>
            <a:r>
              <a:rPr lang="en-US" baseline="0" dirty="0" err="1" smtClean="0"/>
              <a:t>CooperativeTasks</a:t>
            </a:r>
            <a:r>
              <a:rPr lang="en-US" baseline="0" dirty="0" smtClean="0"/>
              <a:t> are tasks executed together to achieve each volunteer’s goal</a:t>
            </a:r>
          </a:p>
          <a:p>
            <a:endParaRPr lang="en-US" baseline="0" dirty="0" smtClean="0"/>
          </a:p>
          <a:p>
            <a:r>
              <a:rPr lang="en-US" baseline="0" dirty="0" smtClean="0"/>
              <a:t>Locality: </a:t>
            </a:r>
            <a:r>
              <a:rPr lang="en-US" baseline="0" dirty="0" err="1" smtClean="0"/>
              <a:t>RemoteTasks</a:t>
            </a:r>
            <a:r>
              <a:rPr lang="en-US" baseline="0" dirty="0" smtClean="0"/>
              <a:t> are location-independent; </a:t>
            </a:r>
            <a:r>
              <a:rPr lang="en-US" baseline="0" dirty="0" err="1" smtClean="0"/>
              <a:t>OnSiteTask</a:t>
            </a:r>
            <a:r>
              <a:rPr lang="en-US" baseline="0" dirty="0" smtClean="0"/>
              <a:t> requires volunteer to be at a certain location</a:t>
            </a:r>
          </a:p>
          <a:p>
            <a:endParaRPr lang="en-US" baseline="0" dirty="0" smtClean="0"/>
          </a:p>
          <a:p>
            <a:r>
              <a:rPr lang="en-US" baseline="0" dirty="0" smtClean="0"/>
              <a:t>---</a:t>
            </a:r>
          </a:p>
          <a:p>
            <a:r>
              <a:rPr lang="en-US" baseline="0" dirty="0" err="1" smtClean="0"/>
              <a:t>TaskRelationship</a:t>
            </a:r>
            <a:r>
              <a:rPr lang="en-US" baseline="0" dirty="0" smtClean="0"/>
              <a:t> is part of the Relationship class. Has subclasses Structural and Behavioral </a:t>
            </a:r>
            <a:r>
              <a:rPr lang="en-US" baseline="0" dirty="0" err="1" smtClean="0"/>
              <a:t>TaskRelationship</a:t>
            </a:r>
            <a:r>
              <a:rPr lang="en-US" baseline="0" dirty="0" smtClean="0"/>
              <a:t>.</a:t>
            </a:r>
          </a:p>
          <a:p>
            <a:r>
              <a:rPr lang="en-US" baseline="0" dirty="0" err="1" smtClean="0"/>
              <a:t>StructuralTaskRelationship</a:t>
            </a:r>
            <a:r>
              <a:rPr lang="en-US" baseline="0" dirty="0" smtClean="0"/>
              <a:t>: allows </a:t>
            </a:r>
            <a:r>
              <a:rPr lang="en-US" b="1" baseline="0" dirty="0" smtClean="0"/>
              <a:t>composition</a:t>
            </a:r>
            <a:r>
              <a:rPr lang="en-US" baseline="0" dirty="0" smtClean="0"/>
              <a:t> of tasks, i.e. to represent dependent subtasks, </a:t>
            </a:r>
            <a:r>
              <a:rPr lang="en-US" b="1" baseline="0" dirty="0" smtClean="0"/>
              <a:t>versions</a:t>
            </a:r>
            <a:r>
              <a:rPr lang="en-US" baseline="0" dirty="0" smtClean="0"/>
              <a:t> of a task, and reuse of tasks by </a:t>
            </a:r>
            <a:r>
              <a:rPr lang="en-US" b="1" baseline="0" dirty="0" smtClean="0"/>
              <a:t>instantiation</a:t>
            </a:r>
            <a:r>
              <a:rPr lang="en-US" baseline="0" dirty="0" smtClean="0"/>
              <a:t> a new task based on an existing one.</a:t>
            </a:r>
          </a:p>
          <a:p>
            <a:endParaRPr lang="en-US" baseline="0" dirty="0" smtClean="0"/>
          </a:p>
          <a:p>
            <a:r>
              <a:rPr lang="en-US" baseline="0" dirty="0" err="1" smtClean="0"/>
              <a:t>BehavioralTaskRelationship</a:t>
            </a:r>
            <a:r>
              <a:rPr lang="en-US" baseline="0" dirty="0" smtClean="0"/>
              <a:t>: expresses typical behavioral dependencies, e.g. </a:t>
            </a:r>
            <a:r>
              <a:rPr lang="en-US" b="1" baseline="0" dirty="0" smtClean="0"/>
              <a:t>sequential</a:t>
            </a:r>
            <a:r>
              <a:rPr lang="en-US" baseline="0" dirty="0" smtClean="0"/>
              <a:t> or </a:t>
            </a:r>
            <a:r>
              <a:rPr lang="en-US" b="1" baseline="0" dirty="0" smtClean="0"/>
              <a:t>parallel</a:t>
            </a:r>
            <a:r>
              <a:rPr lang="en-US" baseline="0" dirty="0" smtClean="0"/>
              <a:t> task executions.</a:t>
            </a:r>
          </a:p>
          <a:p>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pPr>
              <a:defRPr/>
            </a:pPr>
            <a:fld id="{6C0363E7-54F0-40FC-A1C6-234E4522131B}" type="slidenum">
              <a:rPr lang="de-DE" smtClean="0"/>
              <a:pPr>
                <a:defRPr/>
              </a:pPr>
              <a:t>28</a:t>
            </a:fld>
            <a:endParaRPr lang="de-DE"/>
          </a:p>
        </p:txBody>
      </p:sp>
    </p:spTree>
    <p:extLst>
      <p:ext uri="{BB962C8B-B14F-4D97-AF65-F5344CB8AC3E}">
        <p14:creationId xmlns:p14="http://schemas.microsoft.com/office/powerpoint/2010/main" val="104858529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6C0363E7-54F0-40FC-A1C6-234E4522131B}" type="slidenum">
              <a:rPr lang="de-DE" smtClean="0"/>
              <a:pPr>
                <a:defRPr/>
              </a:pPr>
              <a:t>29</a:t>
            </a:fld>
            <a:endParaRPr lang="de-DE"/>
          </a:p>
        </p:txBody>
      </p:sp>
    </p:spTree>
    <p:extLst>
      <p:ext uri="{BB962C8B-B14F-4D97-AF65-F5344CB8AC3E}">
        <p14:creationId xmlns:p14="http://schemas.microsoft.com/office/powerpoint/2010/main" val="11675197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States: </a:t>
            </a:r>
          </a:p>
          <a:p>
            <a:endParaRPr lang="en-US" dirty="0" smtClean="0"/>
          </a:p>
          <a:p>
            <a:r>
              <a:rPr lang="en-US" dirty="0" smtClean="0"/>
              <a:t>Communication: not only to announce the actual state of the volunteering process within a certain phase, but also to announce available resources</a:t>
            </a:r>
            <a:r>
              <a:rPr lang="en-US" baseline="0" dirty="0" smtClean="0"/>
              <a:t> (e.g. volunteers seeking for new volunteering opportunities) and available tasks.</a:t>
            </a:r>
          </a:p>
          <a:p>
            <a:endParaRPr lang="en-US" baseline="0" dirty="0" smtClean="0"/>
          </a:p>
          <a:p>
            <a:r>
              <a:rPr lang="en-US" baseline="0" dirty="0" smtClean="0"/>
              <a:t>Communication Rules: e.g. preferred channel is SMS, but after 10pm use email instead</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pPr>
              <a:defRPr/>
            </a:pPr>
            <a:fld id="{6C0363E7-54F0-40FC-A1C6-234E4522131B}" type="slidenum">
              <a:rPr lang="de-DE" smtClean="0"/>
              <a:pPr>
                <a:defRPr/>
              </a:pPr>
              <a:t>31</a:t>
            </a:fld>
            <a:endParaRPr lang="de-DE"/>
          </a:p>
        </p:txBody>
      </p:sp>
    </p:spTree>
    <p:extLst>
      <p:ext uri="{BB962C8B-B14F-4D97-AF65-F5344CB8AC3E}">
        <p14:creationId xmlns:p14="http://schemas.microsoft.com/office/powerpoint/2010/main" val="127729589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6C0363E7-54F0-40FC-A1C6-234E4522131B}" type="slidenum">
              <a:rPr lang="de-DE" smtClean="0"/>
              <a:pPr>
                <a:defRPr/>
              </a:pPr>
              <a:t>32</a:t>
            </a:fld>
            <a:endParaRPr lang="de-DE"/>
          </a:p>
        </p:txBody>
      </p:sp>
    </p:spTree>
    <p:extLst>
      <p:ext uri="{BB962C8B-B14F-4D97-AF65-F5344CB8AC3E}">
        <p14:creationId xmlns:p14="http://schemas.microsoft.com/office/powerpoint/2010/main" val="44205126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dirty="0" smtClean="0"/>
              <a:t>The inhomogeneous conglomerate of resources and tasks together with non-enforceable</a:t>
            </a:r>
            <a:r>
              <a:rPr lang="en-US" baseline="0" dirty="0" smtClean="0"/>
              <a:t> execution generate an extensive </a:t>
            </a:r>
            <a:r>
              <a:rPr lang="en-US" baseline="0" dirty="0" err="1" smtClean="0"/>
              <a:t>deman</a:t>
            </a:r>
            <a:r>
              <a:rPr lang="en-US" baseline="0" dirty="0" smtClean="0"/>
              <a:t> for an assessment of the volunteering work</a:t>
            </a:r>
          </a:p>
          <a:p>
            <a:r>
              <a:rPr lang="en-US" baseline="0" dirty="0" smtClean="0"/>
              <a:t>Assessor can be a volunteer, a group of volunteers or an assessment algorithm</a:t>
            </a:r>
            <a:endParaRPr lang="en-US" dirty="0" smtClean="0"/>
          </a:p>
          <a:p>
            <a:endParaRPr lang="en-US" dirty="0" smtClean="0"/>
          </a:p>
          <a:p>
            <a:r>
              <a:rPr lang="en-US" dirty="0" err="1" smtClean="0"/>
              <a:t>PostHoc</a:t>
            </a:r>
            <a:r>
              <a:rPr lang="en-US" dirty="0" smtClean="0"/>
              <a:t>: assessment</a:t>
            </a:r>
            <a:r>
              <a:rPr lang="en-US" baseline="0" dirty="0" smtClean="0"/>
              <a:t> after task execution</a:t>
            </a:r>
          </a:p>
          <a:p>
            <a:r>
              <a:rPr lang="en-US" baseline="0" dirty="0" err="1" smtClean="0"/>
              <a:t>UpFront</a:t>
            </a:r>
            <a:r>
              <a:rPr lang="en-US" baseline="0" dirty="0" smtClean="0"/>
              <a:t>: assessment before runtime; focus on task preparation e.g. split work into fault-tolerant subtask </a:t>
            </a:r>
          </a:p>
          <a:p>
            <a:r>
              <a:rPr lang="en-US" baseline="0" dirty="0" smtClean="0"/>
              <a:t>Review: results of the process</a:t>
            </a:r>
          </a:p>
          <a:p>
            <a:r>
              <a:rPr lang="en-US" baseline="0" dirty="0" smtClean="0"/>
              <a:t>Audits: rules and regulations during conducting the process</a:t>
            </a:r>
          </a:p>
          <a:p>
            <a:r>
              <a:rPr lang="en-US" baseline="0" dirty="0" smtClean="0"/>
              <a:t>Self assessment: volunteers assess themselves</a:t>
            </a:r>
          </a:p>
          <a:p>
            <a:r>
              <a:rPr lang="en-US" baseline="0" dirty="0" smtClean="0"/>
              <a:t>External assessment: persons outside of the VIO, e.g. the beneficiaries of volunteer work conduct an assessment</a:t>
            </a:r>
          </a:p>
          <a:p>
            <a:endParaRPr lang="en-US" baseline="0" dirty="0" smtClean="0"/>
          </a:p>
          <a:p>
            <a:r>
              <a:rPr lang="en-US" baseline="0" dirty="0" err="1" smtClean="0"/>
              <a:t>Synchron</a:t>
            </a:r>
            <a:r>
              <a:rPr lang="en-US" baseline="0" dirty="0" smtClean="0"/>
              <a:t>: Feedback may be given when volunteers are still engaged in a set of tasks</a:t>
            </a:r>
          </a:p>
          <a:p>
            <a:r>
              <a:rPr lang="en-US" baseline="0" dirty="0" err="1" smtClean="0"/>
              <a:t>Asynchron</a:t>
            </a:r>
            <a:r>
              <a:rPr lang="en-US" baseline="0" dirty="0" smtClean="0"/>
              <a:t>: Feedback when (part of) a task is completed)</a:t>
            </a:r>
          </a:p>
          <a:p>
            <a:endParaRPr lang="en-US" baseline="0" dirty="0" smtClean="0"/>
          </a:p>
          <a:p>
            <a:r>
              <a:rPr lang="en-US" baseline="0" dirty="0" smtClean="0"/>
              <a:t>Feedback: e.g. verbal</a:t>
            </a:r>
          </a:p>
          <a:p>
            <a:r>
              <a:rPr lang="en-US" baseline="0" dirty="0" smtClean="0"/>
              <a:t>Rating: quantitative</a:t>
            </a:r>
          </a:p>
          <a:p>
            <a:endParaRPr lang="en-US" baseline="0" dirty="0" smtClean="0"/>
          </a:p>
        </p:txBody>
      </p:sp>
      <p:sp>
        <p:nvSpPr>
          <p:cNvPr id="4" name="Slide Number Placeholder 3"/>
          <p:cNvSpPr>
            <a:spLocks noGrp="1"/>
          </p:cNvSpPr>
          <p:nvPr>
            <p:ph type="sldNum" sz="quarter" idx="10"/>
          </p:nvPr>
        </p:nvSpPr>
        <p:spPr/>
        <p:txBody>
          <a:bodyPr/>
          <a:lstStyle/>
          <a:p>
            <a:pPr>
              <a:defRPr/>
            </a:pPr>
            <a:fld id="{6C0363E7-54F0-40FC-A1C6-234E4522131B}" type="slidenum">
              <a:rPr lang="de-DE" smtClean="0"/>
              <a:pPr>
                <a:defRPr/>
              </a:pPr>
              <a:t>33</a:t>
            </a:fld>
            <a:endParaRPr lang="de-DE"/>
          </a:p>
        </p:txBody>
      </p:sp>
    </p:spTree>
    <p:extLst>
      <p:ext uri="{BB962C8B-B14F-4D97-AF65-F5344CB8AC3E}">
        <p14:creationId xmlns:p14="http://schemas.microsoft.com/office/powerpoint/2010/main" val="128271307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r>
              <a:rPr lang="en-US" dirty="0" smtClean="0"/>
              <a:t>Besides adaptation also motivational aspects are</a:t>
            </a:r>
            <a:r>
              <a:rPr lang="en-US" baseline="0" dirty="0" smtClean="0"/>
              <a:t> very important</a:t>
            </a:r>
          </a:p>
          <a:p>
            <a:endParaRPr lang="en-US" baseline="0" dirty="0" smtClean="0"/>
          </a:p>
          <a:p>
            <a:r>
              <a:rPr lang="en-US" baseline="0" dirty="0" smtClean="0"/>
              <a:t>MOTIVATION</a:t>
            </a:r>
          </a:p>
          <a:p>
            <a:r>
              <a:rPr lang="en-US" baseline="0" dirty="0" smtClean="0"/>
              <a:t>Increase the intrinsic motivation of a volunteer</a:t>
            </a:r>
          </a:p>
          <a:p>
            <a:r>
              <a:rPr lang="en-US" baseline="0" dirty="0" smtClean="0"/>
              <a:t>Preventing the de-motivation of volunteers</a:t>
            </a:r>
          </a:p>
          <a:p>
            <a:r>
              <a:rPr lang="en-US" baseline="0" dirty="0" smtClean="0"/>
              <a:t>-&gt; continuous necessity in VIOs</a:t>
            </a:r>
          </a:p>
          <a:p>
            <a:r>
              <a:rPr lang="en-US" baseline="0" dirty="0" smtClean="0"/>
              <a:t>Motivation: broad spectrum of methods can be applied ranging from well known psychology and sociology approaches, to gamification, i.e. the use of gam thinking and game mechanics in non-game contexts to engage users in solving problems -&gt; also supports again intrinsic motivation.</a:t>
            </a:r>
          </a:p>
          <a:p>
            <a:endParaRPr lang="en-US" baseline="0" dirty="0" smtClean="0"/>
          </a:p>
          <a:p>
            <a:r>
              <a:rPr lang="en-US" baseline="0" dirty="0" smtClean="0"/>
              <a:t>Appraisal: e.g. a simple “thank you-letter”</a:t>
            </a:r>
          </a:p>
          <a:p>
            <a:r>
              <a:rPr lang="en-US" baseline="0" dirty="0" smtClean="0"/>
              <a:t>Awarding: e.g. “I volunteered” badge</a:t>
            </a:r>
          </a:p>
          <a:p>
            <a:r>
              <a:rPr lang="en-US" baseline="0" dirty="0" smtClean="0"/>
              <a:t>Ranking: e.g. “best volunteer of the week”</a:t>
            </a:r>
          </a:p>
          <a:p>
            <a:r>
              <a:rPr lang="en-US" baseline="0" dirty="0" err="1" smtClean="0"/>
              <a:t>IncentiveGranting</a:t>
            </a:r>
            <a:r>
              <a:rPr lang="en-US" baseline="0" dirty="0" smtClean="0"/>
              <a:t>: e.g. discounts granted by sponsors of the VIO or professional training courses</a:t>
            </a:r>
          </a:p>
          <a:p>
            <a:r>
              <a:rPr lang="en-US" baseline="0" dirty="0" smtClean="0"/>
              <a:t>Challenging: e.g. raising the level of difficulty of tasks to address the playful nature of humans</a:t>
            </a:r>
          </a:p>
          <a:p>
            <a:r>
              <a:rPr lang="en-US" baseline="0" dirty="0" smtClean="0"/>
              <a:t>Recruiting: e.g. broaden the basis of volunteers and thus to further increase the possibilities of social interaction (being another motivating factor in volunteering)</a:t>
            </a:r>
          </a:p>
          <a:p>
            <a:endParaRPr lang="en-US" baseline="0" dirty="0" smtClean="0"/>
          </a:p>
          <a:p>
            <a:endParaRPr lang="en-US" baseline="0" dirty="0" smtClean="0"/>
          </a:p>
          <a:p>
            <a:r>
              <a:rPr lang="en-US" baseline="0" dirty="0" smtClean="0"/>
              <a:t>ADAPTATION</a:t>
            </a:r>
          </a:p>
          <a:p>
            <a:r>
              <a:rPr lang="en-US" baseline="0" dirty="0" smtClean="0"/>
              <a:t>Evolve the diverse profile features of resources and tasks</a:t>
            </a:r>
          </a:p>
          <a:p>
            <a:r>
              <a:rPr lang="en-US" baseline="0" dirty="0" smtClean="0"/>
              <a:t>Adapt a competence profile of a volunteer, as new competencies are gained when conducting a task (learning by doing)</a:t>
            </a:r>
          </a:p>
          <a:p>
            <a:endParaRPr lang="en-US" baseline="0" dirty="0" smtClean="0"/>
          </a:p>
          <a:p>
            <a:r>
              <a:rPr lang="en-US" baseline="0" dirty="0" smtClean="0"/>
              <a:t>Also: matching strategy and assignment methods may be adjusted such that they better “understand” the human nature of volunteering</a:t>
            </a:r>
          </a:p>
          <a:p>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pPr>
              <a:defRPr/>
            </a:pPr>
            <a:fld id="{6C0363E7-54F0-40FC-A1C6-234E4522131B}" type="slidenum">
              <a:rPr lang="de-DE" smtClean="0"/>
              <a:pPr>
                <a:defRPr/>
              </a:pPr>
              <a:t>34</a:t>
            </a:fld>
            <a:endParaRPr lang="de-DE"/>
          </a:p>
        </p:txBody>
      </p:sp>
    </p:spTree>
    <p:extLst>
      <p:ext uri="{BB962C8B-B14F-4D97-AF65-F5344CB8AC3E}">
        <p14:creationId xmlns:p14="http://schemas.microsoft.com/office/powerpoint/2010/main" val="7363812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pPr marL="0" indent="0">
              <a:buNone/>
            </a:pPr>
            <a:r>
              <a:rPr lang="en-US" baseline="0" dirty="0" smtClean="0"/>
              <a:t>Ad 4: bottom up, top down</a:t>
            </a:r>
          </a:p>
          <a:p>
            <a:pPr marL="228600" indent="-228600">
              <a:buAutoNum type="arabicParenR"/>
            </a:pP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6C0363E7-54F0-40FC-A1C6-234E4522131B}" type="slidenum">
              <a:rPr lang="de-DE" smtClean="0"/>
              <a:pPr>
                <a:defRPr/>
              </a:pPr>
              <a:t>3</a:t>
            </a:fld>
            <a:endParaRPr lang="de-DE"/>
          </a:p>
        </p:txBody>
      </p:sp>
    </p:spTree>
    <p:extLst>
      <p:ext uri="{BB962C8B-B14F-4D97-AF65-F5344CB8AC3E}">
        <p14:creationId xmlns:p14="http://schemas.microsoft.com/office/powerpoint/2010/main" val="104650293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5 more</a:t>
            </a:r>
            <a:r>
              <a:rPr lang="en-US" baseline="0" dirty="0" smtClean="0"/>
              <a:t> traditional systems (management within an organization)</a:t>
            </a:r>
          </a:p>
          <a:p>
            <a:r>
              <a:rPr lang="en-US" baseline="0" dirty="0" smtClean="0"/>
              <a:t>2 systems showing a different idea of voluntary management (‘brokerage’ and ‘social VMS’)</a:t>
            </a:r>
          </a:p>
          <a:p>
            <a:endParaRPr lang="en-US" baseline="0" dirty="0" smtClean="0"/>
          </a:p>
          <a:p>
            <a:r>
              <a:rPr lang="en-US" baseline="0" dirty="0" smtClean="0"/>
              <a:t>Samaritan: one of the most comprehensive and customizable VMS – also the priciest one</a:t>
            </a:r>
          </a:p>
          <a:p>
            <a:endParaRPr lang="en-US" baseline="0" dirty="0" smtClean="0"/>
          </a:p>
          <a:p>
            <a:r>
              <a:rPr lang="en-US" baseline="0" dirty="0" smtClean="0"/>
              <a:t>Movements: “brokering” platform, similar to eBay that enables the exchange of skills and resources. Users can post short briefs describing their projects, and providers can post offers of assistance describing their skills and ways in which they can help. Operational in the field of human rights.</a:t>
            </a:r>
          </a:p>
          <a:p>
            <a:endParaRPr lang="en-US" baseline="0" dirty="0" smtClean="0"/>
          </a:p>
          <a:p>
            <a:r>
              <a:rPr lang="en-US" baseline="0" dirty="0" smtClean="0"/>
              <a:t>GiveGab: app which can be considered as a “social volunteering network”, allowing to find local volunteering opportunities, also by connecting to friends, see where others are volunteering, and share volunteering experiences and impact with others.</a:t>
            </a:r>
          </a:p>
          <a:p>
            <a:endParaRPr lang="en-US" baseline="0" dirty="0" smtClean="0"/>
          </a:p>
        </p:txBody>
      </p:sp>
      <p:sp>
        <p:nvSpPr>
          <p:cNvPr id="4" name="Slide Number Placeholder 3"/>
          <p:cNvSpPr>
            <a:spLocks noGrp="1"/>
          </p:cNvSpPr>
          <p:nvPr>
            <p:ph type="sldNum" sz="quarter" idx="10"/>
          </p:nvPr>
        </p:nvSpPr>
        <p:spPr/>
        <p:txBody>
          <a:bodyPr/>
          <a:lstStyle/>
          <a:p>
            <a:pPr>
              <a:defRPr/>
            </a:pPr>
            <a:fld id="{6C0363E7-54F0-40FC-A1C6-234E4522131B}" type="slidenum">
              <a:rPr lang="de-DE" smtClean="0"/>
              <a:pPr>
                <a:defRPr/>
              </a:pPr>
              <a:t>37</a:t>
            </a:fld>
            <a:endParaRPr lang="de-DE"/>
          </a:p>
        </p:txBody>
      </p:sp>
    </p:spTree>
    <p:extLst>
      <p:ext uri="{BB962C8B-B14F-4D97-AF65-F5344CB8AC3E}">
        <p14:creationId xmlns:p14="http://schemas.microsoft.com/office/powerpoint/2010/main" val="17002937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Result:</a:t>
            </a:r>
          </a:p>
          <a:p>
            <a:pPr marL="228600" indent="-228600">
              <a:buAutoNum type="arabicParenR"/>
            </a:pPr>
            <a:r>
              <a:rPr lang="en-US" baseline="0" dirty="0" smtClean="0"/>
              <a:t>Report about each VMS</a:t>
            </a:r>
          </a:p>
          <a:p>
            <a:pPr marL="228600" indent="-228600">
              <a:buAutoNum type="arabicParenR"/>
            </a:pPr>
            <a:r>
              <a:rPr lang="en-US" baseline="0" dirty="0" smtClean="0"/>
              <a:t>Evaluation table for comparison and findings</a:t>
            </a:r>
          </a:p>
          <a:p>
            <a:pPr marL="228600" indent="-228600">
              <a:buAutoNum type="arabicParenR"/>
            </a:pPr>
            <a:endParaRPr lang="en-US" baseline="0" dirty="0" smtClean="0"/>
          </a:p>
          <a:p>
            <a:pPr marL="228600" indent="-228600">
              <a:buAutoNum type="arabicParenR"/>
            </a:pPr>
            <a:endParaRPr lang="en-US" dirty="0"/>
          </a:p>
        </p:txBody>
      </p:sp>
      <p:sp>
        <p:nvSpPr>
          <p:cNvPr id="4" name="Slide Number Placeholder 3"/>
          <p:cNvSpPr>
            <a:spLocks noGrp="1"/>
          </p:cNvSpPr>
          <p:nvPr>
            <p:ph type="sldNum" sz="quarter" idx="10"/>
          </p:nvPr>
        </p:nvSpPr>
        <p:spPr/>
        <p:txBody>
          <a:bodyPr/>
          <a:lstStyle/>
          <a:p>
            <a:pPr>
              <a:defRPr/>
            </a:pPr>
            <a:fld id="{6C0363E7-54F0-40FC-A1C6-234E4522131B}" type="slidenum">
              <a:rPr lang="de-DE" smtClean="0"/>
              <a:pPr>
                <a:defRPr/>
              </a:pPr>
              <a:t>38</a:t>
            </a:fld>
            <a:endParaRPr lang="de-DE"/>
          </a:p>
        </p:txBody>
      </p:sp>
    </p:spTree>
    <p:extLst>
      <p:ext uri="{BB962C8B-B14F-4D97-AF65-F5344CB8AC3E}">
        <p14:creationId xmlns:p14="http://schemas.microsoft.com/office/powerpoint/2010/main" val="183613676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6C0363E7-54F0-40FC-A1C6-234E4522131B}" type="slidenum">
              <a:rPr lang="de-DE" smtClean="0"/>
              <a:pPr>
                <a:defRPr/>
              </a:pPr>
              <a:t>40</a:t>
            </a:fld>
            <a:endParaRPr lang="de-DE"/>
          </a:p>
        </p:txBody>
      </p:sp>
    </p:spTree>
    <p:extLst>
      <p:ext uri="{BB962C8B-B14F-4D97-AF65-F5344CB8AC3E}">
        <p14:creationId xmlns:p14="http://schemas.microsoft.com/office/powerpoint/2010/main" val="167676381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Import of social</a:t>
            </a:r>
            <a:r>
              <a:rPr lang="en-US" baseline="0" dirty="0" smtClean="0"/>
              <a:t> media profiles would decrease the “cold-start” problem of properly describing resources (i.e. user profiles)</a:t>
            </a:r>
          </a:p>
          <a:p>
            <a:endParaRPr lang="en-US" dirty="0" smtClean="0"/>
          </a:p>
          <a:p>
            <a:r>
              <a:rPr lang="en-US" dirty="0" smtClean="0"/>
              <a:t>Synchronization</a:t>
            </a:r>
            <a:r>
              <a:rPr lang="en-US" baseline="0" dirty="0" smtClean="0"/>
              <a:t> with smartphone could open up interesting motivational aspects since the user does not have to interact with the system directly</a:t>
            </a:r>
          </a:p>
          <a:p>
            <a:endParaRPr lang="en-US" baseline="0" dirty="0" smtClean="0"/>
          </a:p>
          <a:p>
            <a:r>
              <a:rPr lang="en-US" baseline="0" dirty="0" smtClean="0"/>
              <a:t>APIs would allow seamless integration of data from external sources</a:t>
            </a:r>
            <a:endParaRPr lang="en-US" dirty="0"/>
          </a:p>
        </p:txBody>
      </p:sp>
      <p:sp>
        <p:nvSpPr>
          <p:cNvPr id="4" name="Slide Number Placeholder 3"/>
          <p:cNvSpPr>
            <a:spLocks noGrp="1"/>
          </p:cNvSpPr>
          <p:nvPr>
            <p:ph type="sldNum" sz="quarter" idx="10"/>
          </p:nvPr>
        </p:nvSpPr>
        <p:spPr/>
        <p:txBody>
          <a:bodyPr/>
          <a:lstStyle/>
          <a:p>
            <a:pPr>
              <a:defRPr/>
            </a:pPr>
            <a:fld id="{6C0363E7-54F0-40FC-A1C6-234E4522131B}" type="slidenum">
              <a:rPr lang="de-DE" smtClean="0"/>
              <a:pPr>
                <a:defRPr/>
              </a:pPr>
              <a:t>42</a:t>
            </a:fld>
            <a:endParaRPr lang="de-DE"/>
          </a:p>
        </p:txBody>
      </p:sp>
    </p:spTree>
    <p:extLst>
      <p:ext uri="{BB962C8B-B14F-4D97-AF65-F5344CB8AC3E}">
        <p14:creationId xmlns:p14="http://schemas.microsoft.com/office/powerpoint/2010/main" val="77679171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Structural:</a:t>
            </a:r>
            <a:r>
              <a:rPr lang="en-US" baseline="0" dirty="0" smtClean="0"/>
              <a:t> composing, decomposing, versioning, instantiation (re-use)</a:t>
            </a:r>
          </a:p>
          <a:p>
            <a:r>
              <a:rPr lang="en-US" baseline="0" dirty="0" smtClean="0"/>
              <a:t>Behavioral: Workflow (sequence, parallel, iteration)</a:t>
            </a:r>
          </a:p>
          <a:p>
            <a:endParaRPr lang="en-US" baseline="0" dirty="0" smtClean="0"/>
          </a:p>
          <a:p>
            <a:r>
              <a:rPr lang="en-US" baseline="0" dirty="0" smtClean="0"/>
              <a:t>Concretely, almost all approaches allow in some way a grouping of tasks or specifying task instantiations from templates, but none of the evaluated approaches provide means to specify behavioral relationships, which would be the prerequisite for comprehensive workflow support</a:t>
            </a:r>
          </a:p>
          <a:p>
            <a:endParaRPr lang="en-US" dirty="0" smtClean="0"/>
          </a:p>
          <a:p>
            <a:r>
              <a:rPr lang="en-US" dirty="0" smtClean="0"/>
              <a:t>With respect to volunteers, existing systems only support simple groups,</a:t>
            </a:r>
            <a:r>
              <a:rPr lang="en-US" baseline="0" dirty="0" smtClean="0"/>
              <a:t> but there is insufficient support, e.g. to deal with social relationships like knowledge of other volunteers or friendship, which could be used during the allocation phase.</a:t>
            </a:r>
          </a:p>
          <a:p>
            <a:endParaRPr lang="en-US"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Grouping of tasks mostly allowed, but shortage in behavioral relationships (for comprehensive workflow support)</a:t>
            </a:r>
          </a:p>
          <a:p>
            <a:endParaRPr lang="en-US" dirty="0"/>
          </a:p>
        </p:txBody>
      </p:sp>
      <p:sp>
        <p:nvSpPr>
          <p:cNvPr id="4" name="Slide Number Placeholder 3"/>
          <p:cNvSpPr>
            <a:spLocks noGrp="1"/>
          </p:cNvSpPr>
          <p:nvPr>
            <p:ph type="sldNum" sz="quarter" idx="10"/>
          </p:nvPr>
        </p:nvSpPr>
        <p:spPr/>
        <p:txBody>
          <a:bodyPr/>
          <a:lstStyle/>
          <a:p>
            <a:pPr>
              <a:defRPr/>
            </a:pPr>
            <a:fld id="{6C0363E7-54F0-40FC-A1C6-234E4522131B}" type="slidenum">
              <a:rPr lang="de-DE" smtClean="0"/>
              <a:pPr>
                <a:defRPr/>
              </a:pPr>
              <a:t>43</a:t>
            </a:fld>
            <a:endParaRPr lang="de-DE"/>
          </a:p>
        </p:txBody>
      </p:sp>
    </p:spTree>
    <p:extLst>
      <p:ext uri="{BB962C8B-B14F-4D97-AF65-F5344CB8AC3E}">
        <p14:creationId xmlns:p14="http://schemas.microsoft.com/office/powerpoint/2010/main" val="38719631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Communication rules:</a:t>
            </a:r>
          </a:p>
          <a:p>
            <a:endParaRPr lang="en-US" dirty="0" smtClean="0"/>
          </a:p>
          <a:p>
            <a:r>
              <a:rPr lang="en-US" dirty="0" smtClean="0"/>
              <a:t>Whereas in </a:t>
            </a:r>
            <a:r>
              <a:rPr lang="en-US" dirty="0" err="1" smtClean="0"/>
              <a:t>VolunteerImpact</a:t>
            </a:r>
            <a:r>
              <a:rPr lang="en-US" dirty="0" smtClean="0"/>
              <a:t> it is only possible to enable or disable communication within</a:t>
            </a:r>
            <a:r>
              <a:rPr lang="en-US" baseline="0" dirty="0" smtClean="0"/>
              <a:t> a specified group, and in Movements the volunteer can only specify the regularity of notifications, Volgistics allows a more flexible approach, e.g., the volunteer can opt-in or opt-out text message reminders, set up a time frame for </a:t>
            </a:r>
            <a:r>
              <a:rPr lang="en-US" baseline="0" dirty="0" err="1" smtClean="0"/>
              <a:t>incomeing</a:t>
            </a:r>
            <a:r>
              <a:rPr lang="en-US" baseline="0" dirty="0" smtClean="0"/>
              <a:t> messages and even choose the category of messages, e.g. team leader (or supervisor) update or recruitment appeals, that should be forwarded.</a:t>
            </a:r>
          </a:p>
          <a:p>
            <a:endParaRPr lang="en-US" baseline="0" dirty="0" smtClean="0"/>
          </a:p>
          <a:p>
            <a:endParaRPr lang="en-US" baseline="0" dirty="0" smtClean="0"/>
          </a:p>
          <a:p>
            <a:r>
              <a:rPr lang="en-US" baseline="0" dirty="0" smtClean="0"/>
              <a:t>A unified communication layer integrating all the existing communication features of the evaluated tools would be beneficial</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pPr>
              <a:defRPr/>
            </a:pPr>
            <a:fld id="{6C0363E7-54F0-40FC-A1C6-234E4522131B}" type="slidenum">
              <a:rPr lang="de-DE" smtClean="0"/>
              <a:pPr>
                <a:defRPr/>
              </a:pPr>
              <a:t>44</a:t>
            </a:fld>
            <a:endParaRPr lang="de-DE"/>
          </a:p>
        </p:txBody>
      </p:sp>
    </p:spTree>
    <p:extLst>
      <p:ext uri="{BB962C8B-B14F-4D97-AF65-F5344CB8AC3E}">
        <p14:creationId xmlns:p14="http://schemas.microsoft.com/office/powerpoint/2010/main" val="130731307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6C0363E7-54F0-40FC-A1C6-234E4522131B}" type="slidenum">
              <a:rPr lang="de-DE" smtClean="0"/>
              <a:pPr>
                <a:defRPr/>
              </a:pPr>
              <a:t>45</a:t>
            </a:fld>
            <a:endParaRPr lang="de-DE"/>
          </a:p>
        </p:txBody>
      </p:sp>
    </p:spTree>
    <p:extLst>
      <p:ext uri="{BB962C8B-B14F-4D97-AF65-F5344CB8AC3E}">
        <p14:creationId xmlns:p14="http://schemas.microsoft.com/office/powerpoint/2010/main" val="75860093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mn-lt"/>
                <a:ea typeface="+mn-ea"/>
                <a:cs typeface="+mn-cs"/>
              </a:rPr>
              <a:t>Only Samaritan and GiveGab provide basic support by allowing a supervisor conducting surveys on the actual task they have fulfilled. In this respect assessment is seen as a step after task fulfillment only. None of the systems stretches over the full spectrum of assessment options as sketched in our RM. A proper assessment phase, however, can be seen as a feedback to the volunteer, to the supervisor and last but not least to the system. Thus, assessment results can not be immediately utilized for further improvements within the system to allow benefiting from the assessment during VMS evolution in terms of motivation and adaptation. In this respect a VMS should try to integrate according means for assessment, thereby basing on methods from crowdworking as e.g., presented in [6]. </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6C0363E7-54F0-40FC-A1C6-234E4522131B}" type="slidenum">
              <a:rPr lang="de-DE" smtClean="0"/>
              <a:pPr>
                <a:defRPr/>
              </a:pPr>
              <a:t>46</a:t>
            </a:fld>
            <a:endParaRPr lang="de-DE"/>
          </a:p>
        </p:txBody>
      </p:sp>
    </p:spTree>
    <p:extLst>
      <p:ext uri="{BB962C8B-B14F-4D97-AF65-F5344CB8AC3E}">
        <p14:creationId xmlns:p14="http://schemas.microsoft.com/office/powerpoint/2010/main" val="83027431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mn-lt"/>
                <a:ea typeface="+mn-ea"/>
                <a:cs typeface="+mn-cs"/>
              </a:rPr>
              <a:t>In [35] it has been discussed that volunteers demand for more entertaining, meaningful, and/or trendy issues. Therefore, it is of utmost importance that a VMS fosters motivation. However, as can be seen in Table I only sparse support is provided by current systems. Most of the systems provide means for appraisal by presenting statistics to volunteers allowing to check how many tasks have been completed within a certain period of time or how many hours have been spent for voluntary work. Only the VMS </a:t>
            </a:r>
            <a:r>
              <a:rPr lang="en-US" sz="1200" i="1" kern="1200" dirty="0" smtClean="0">
                <a:solidFill>
                  <a:schemeClr val="tx1"/>
                </a:solidFill>
                <a:effectLst/>
                <a:latin typeface="+mn-lt"/>
                <a:ea typeface="+mn-ea"/>
                <a:cs typeface="+mn-cs"/>
              </a:rPr>
              <a:t>Volgistics</a:t>
            </a:r>
            <a:r>
              <a:rPr lang="en-US" sz="1200" kern="1200" dirty="0" smtClean="0">
                <a:solidFill>
                  <a:schemeClr val="tx1"/>
                </a:solidFill>
                <a:effectLst/>
                <a:latin typeface="+mn-lt"/>
                <a:ea typeface="+mn-ea"/>
                <a:cs typeface="+mn-cs"/>
              </a:rPr>
              <a:t>, </a:t>
            </a:r>
            <a:r>
              <a:rPr lang="en-US" sz="1200" i="1" kern="1200" dirty="0" smtClean="0">
                <a:solidFill>
                  <a:schemeClr val="tx1"/>
                </a:solidFill>
                <a:effectLst/>
                <a:latin typeface="+mn-lt"/>
                <a:ea typeface="+mn-ea"/>
                <a:cs typeface="+mn-cs"/>
              </a:rPr>
              <a:t>Samaritan </a:t>
            </a:r>
            <a:r>
              <a:rPr lang="en-US" sz="1200" kern="1200" dirty="0" smtClean="0">
                <a:solidFill>
                  <a:schemeClr val="tx1"/>
                </a:solidFill>
                <a:effectLst/>
                <a:latin typeface="+mn-lt"/>
                <a:ea typeface="+mn-ea"/>
                <a:cs typeface="+mn-cs"/>
              </a:rPr>
              <a:t>and </a:t>
            </a:r>
            <a:r>
              <a:rPr lang="en-US" sz="1200" i="1" kern="1200" dirty="0" smtClean="0">
                <a:solidFill>
                  <a:schemeClr val="tx1"/>
                </a:solidFill>
                <a:effectLst/>
                <a:latin typeface="+mn-lt"/>
                <a:ea typeface="+mn-ea"/>
                <a:cs typeface="+mn-cs"/>
              </a:rPr>
              <a:t>GiveGab </a:t>
            </a:r>
            <a:r>
              <a:rPr lang="en-US" sz="1200" kern="1200" dirty="0" smtClean="0">
                <a:solidFill>
                  <a:schemeClr val="tx1"/>
                </a:solidFill>
                <a:effectLst/>
                <a:latin typeface="+mn-lt"/>
                <a:ea typeface="+mn-ea"/>
                <a:cs typeface="+mn-cs"/>
              </a:rPr>
              <a:t>provide additional means by awards, e.g., </a:t>
            </a:r>
            <a:r>
              <a:rPr lang="en-US" sz="1200" i="1" kern="1200" dirty="0" smtClean="0">
                <a:solidFill>
                  <a:schemeClr val="tx1"/>
                </a:solidFill>
                <a:effectLst/>
                <a:latin typeface="+mn-lt"/>
                <a:ea typeface="+mn-ea"/>
                <a:cs typeface="+mn-cs"/>
              </a:rPr>
              <a:t>Volgistics </a:t>
            </a:r>
            <a:r>
              <a:rPr lang="en-US" sz="1200" kern="1200" dirty="0" smtClean="0">
                <a:solidFill>
                  <a:schemeClr val="tx1"/>
                </a:solidFill>
                <a:effectLst/>
                <a:latin typeface="+mn-lt"/>
                <a:ea typeface="+mn-ea"/>
                <a:cs typeface="+mn-cs"/>
              </a:rPr>
              <a:t>based on hours or years of service. Thereby, the VMS keeps track and automatically suggests volunteers who are eligible for an award. </a:t>
            </a:r>
            <a:r>
              <a:rPr lang="en-US" sz="1200" i="1" kern="1200" dirty="0" smtClean="0">
                <a:solidFill>
                  <a:schemeClr val="tx1"/>
                </a:solidFill>
                <a:effectLst/>
                <a:latin typeface="+mn-lt"/>
                <a:ea typeface="+mn-ea"/>
                <a:cs typeface="+mn-cs"/>
              </a:rPr>
              <a:t>GiveGab </a:t>
            </a:r>
            <a:r>
              <a:rPr lang="en-US" sz="1200" kern="1200" dirty="0" smtClean="0">
                <a:solidFill>
                  <a:schemeClr val="tx1"/>
                </a:solidFill>
                <a:effectLst/>
                <a:latin typeface="+mn-lt"/>
                <a:ea typeface="+mn-ea"/>
                <a:cs typeface="+mn-cs"/>
              </a:rPr>
              <a:t>gives the volunteer the chance to set personal goals, join challenges, earn badges and stickers, compare volunteer hours and show the volunteer the impact of his activity. To improve means for motivation, gamification approaches, i.e. as seen in </a:t>
            </a:r>
            <a:r>
              <a:rPr lang="en-US" sz="1200" i="1" kern="1200" dirty="0" smtClean="0">
                <a:solidFill>
                  <a:schemeClr val="tx1"/>
                </a:solidFill>
                <a:effectLst/>
                <a:latin typeface="+mn-lt"/>
                <a:ea typeface="+mn-ea"/>
                <a:cs typeface="+mn-cs"/>
              </a:rPr>
              <a:t>GiveGab</a:t>
            </a:r>
            <a:r>
              <a:rPr lang="en-US" sz="1200" kern="1200" dirty="0" smtClean="0">
                <a:solidFill>
                  <a:schemeClr val="tx1"/>
                </a:solidFill>
                <a:effectLst/>
                <a:latin typeface="+mn-lt"/>
                <a:ea typeface="+mn-ea"/>
                <a:cs typeface="+mn-cs"/>
              </a:rPr>
              <a:t>, should be included within a VMS, whereby different game mechanisms are capable of motivating different types of “human desires” as discussed in [37]. For instance, points may be used to motivate audiences with a strong desire for rewards. The fact that it costs at least five times more to recruit a new volunteer than to cultivate greater relationship with existing ones [31], intensifies the requirement for gamification approaches. </a:t>
            </a:r>
            <a:endParaRPr lang="en-US" dirty="0" smtClean="0"/>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smtClean="0"/>
          </a:p>
        </p:txBody>
      </p:sp>
      <p:sp>
        <p:nvSpPr>
          <p:cNvPr id="4" name="Slide Number Placeholder 3"/>
          <p:cNvSpPr>
            <a:spLocks noGrp="1"/>
          </p:cNvSpPr>
          <p:nvPr>
            <p:ph type="sldNum" sz="quarter" idx="10"/>
          </p:nvPr>
        </p:nvSpPr>
        <p:spPr/>
        <p:txBody>
          <a:bodyPr/>
          <a:lstStyle/>
          <a:p>
            <a:pPr>
              <a:defRPr/>
            </a:pPr>
            <a:fld id="{6C0363E7-54F0-40FC-A1C6-234E4522131B}" type="slidenum">
              <a:rPr lang="de-DE" smtClean="0"/>
              <a:pPr>
                <a:defRPr/>
              </a:pPr>
              <a:t>47</a:t>
            </a:fld>
            <a:endParaRPr lang="de-DE"/>
          </a:p>
        </p:txBody>
      </p:sp>
    </p:spTree>
    <p:extLst>
      <p:ext uri="{BB962C8B-B14F-4D97-AF65-F5344CB8AC3E}">
        <p14:creationId xmlns:p14="http://schemas.microsoft.com/office/powerpoint/2010/main" val="71972492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mn-lt"/>
                <a:ea typeface="+mn-ea"/>
                <a:cs typeface="+mn-cs"/>
              </a:rPr>
              <a:t>None of the evaluated tools provide support for evolution of profiles, since no according assessment mechanisms are provided (except Samaritan and GiveGab) which could be used as a basis. Thus, existing VMS miss the opportunity of turning static profiles into dynamically adapted profiles. Consequently, results stemming from task execution or from an assessment process should be used to accordingly adapt profiles, tasks, and allocation mechanisms to bear up motivation. </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6C0363E7-54F0-40FC-A1C6-234E4522131B}" type="slidenum">
              <a:rPr lang="de-DE" smtClean="0"/>
              <a:pPr>
                <a:defRPr/>
              </a:pPr>
              <a:t>48</a:t>
            </a:fld>
            <a:endParaRPr lang="de-DE"/>
          </a:p>
        </p:txBody>
      </p:sp>
    </p:spTree>
    <p:extLst>
      <p:ext uri="{BB962C8B-B14F-4D97-AF65-F5344CB8AC3E}">
        <p14:creationId xmlns:p14="http://schemas.microsoft.com/office/powerpoint/2010/main" val="700815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6C0363E7-54F0-40FC-A1C6-234E4522131B}" type="slidenum">
              <a:rPr lang="de-DE" smtClean="0"/>
              <a:pPr>
                <a:defRPr/>
              </a:pPr>
              <a:t>5</a:t>
            </a:fld>
            <a:endParaRPr lang="de-DE"/>
          </a:p>
        </p:txBody>
      </p:sp>
    </p:spTree>
    <p:extLst>
      <p:ext uri="{BB962C8B-B14F-4D97-AF65-F5344CB8AC3E}">
        <p14:creationId xmlns:p14="http://schemas.microsoft.com/office/powerpoint/2010/main" val="173974182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6C0363E7-54F0-40FC-A1C6-234E4522131B}" type="slidenum">
              <a:rPr lang="de-DE" smtClean="0"/>
              <a:pPr>
                <a:defRPr/>
              </a:pPr>
              <a:t>49</a:t>
            </a:fld>
            <a:endParaRPr lang="de-DE"/>
          </a:p>
        </p:txBody>
      </p:sp>
    </p:spTree>
    <p:extLst>
      <p:ext uri="{BB962C8B-B14F-4D97-AF65-F5344CB8AC3E}">
        <p14:creationId xmlns:p14="http://schemas.microsoft.com/office/powerpoint/2010/main" val="103891682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arenR"/>
            </a:pPr>
            <a:endParaRPr lang="en-US" dirty="0"/>
          </a:p>
        </p:txBody>
      </p:sp>
      <p:sp>
        <p:nvSpPr>
          <p:cNvPr id="4" name="Slide Number Placeholder 3"/>
          <p:cNvSpPr>
            <a:spLocks noGrp="1"/>
          </p:cNvSpPr>
          <p:nvPr>
            <p:ph type="sldNum" sz="quarter" idx="10"/>
          </p:nvPr>
        </p:nvSpPr>
        <p:spPr/>
        <p:txBody>
          <a:bodyPr/>
          <a:lstStyle/>
          <a:p>
            <a:pPr>
              <a:defRPr/>
            </a:pPr>
            <a:fld id="{6C0363E7-54F0-40FC-A1C6-234E4522131B}" type="slidenum">
              <a:rPr lang="de-DE" smtClean="0"/>
              <a:pPr>
                <a:defRPr/>
              </a:pPr>
              <a:t>50</a:t>
            </a:fld>
            <a:endParaRPr lang="de-DE"/>
          </a:p>
        </p:txBody>
      </p:sp>
    </p:spTree>
    <p:extLst>
      <p:ext uri="{BB962C8B-B14F-4D97-AF65-F5344CB8AC3E}">
        <p14:creationId xmlns:p14="http://schemas.microsoft.com/office/powerpoint/2010/main" val="6564322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Worldwide voluntary</a:t>
            </a:r>
            <a:r>
              <a:rPr lang="en-US" baseline="0" dirty="0" smtClean="0"/>
              <a:t> work adds up to 10% of the workforce</a:t>
            </a:r>
            <a:endParaRPr lang="en-US" dirty="0"/>
          </a:p>
        </p:txBody>
      </p:sp>
      <p:sp>
        <p:nvSpPr>
          <p:cNvPr id="4" name="Slide Number Placeholder 3"/>
          <p:cNvSpPr>
            <a:spLocks noGrp="1"/>
          </p:cNvSpPr>
          <p:nvPr>
            <p:ph type="sldNum" sz="quarter" idx="10"/>
          </p:nvPr>
        </p:nvSpPr>
        <p:spPr/>
        <p:txBody>
          <a:bodyPr/>
          <a:lstStyle/>
          <a:p>
            <a:pPr>
              <a:defRPr/>
            </a:pPr>
            <a:fld id="{6C0363E7-54F0-40FC-A1C6-234E4522131B}" type="slidenum">
              <a:rPr lang="de-DE" smtClean="0"/>
              <a:pPr>
                <a:defRPr/>
              </a:pPr>
              <a:t>6</a:t>
            </a:fld>
            <a:endParaRPr lang="de-DE"/>
          </a:p>
        </p:txBody>
      </p:sp>
    </p:spTree>
    <p:extLst>
      <p:ext uri="{BB962C8B-B14F-4D97-AF65-F5344CB8AC3E}">
        <p14:creationId xmlns:p14="http://schemas.microsoft.com/office/powerpoint/2010/main" val="20250050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6C0363E7-54F0-40FC-A1C6-234E4522131B}" type="slidenum">
              <a:rPr lang="de-DE" smtClean="0"/>
              <a:pPr>
                <a:defRPr/>
              </a:pPr>
              <a:t>7</a:t>
            </a:fld>
            <a:endParaRPr lang="de-DE"/>
          </a:p>
        </p:txBody>
      </p:sp>
    </p:spTree>
    <p:extLst>
      <p:ext uri="{BB962C8B-B14F-4D97-AF65-F5344CB8AC3E}">
        <p14:creationId xmlns:p14="http://schemas.microsoft.com/office/powerpoint/2010/main" val="5029226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War in Syria - refuge</a:t>
            </a:r>
            <a:r>
              <a:rPr lang="en-US" baseline="0" dirty="0" smtClean="0"/>
              <a:t> crisis – huge impact – without volunteers impossible to handle</a:t>
            </a:r>
            <a:endParaRPr lang="en-US" dirty="0"/>
          </a:p>
        </p:txBody>
      </p:sp>
      <p:sp>
        <p:nvSpPr>
          <p:cNvPr id="4" name="Slide Number Placeholder 3"/>
          <p:cNvSpPr>
            <a:spLocks noGrp="1"/>
          </p:cNvSpPr>
          <p:nvPr>
            <p:ph type="sldNum" sz="quarter" idx="10"/>
          </p:nvPr>
        </p:nvSpPr>
        <p:spPr/>
        <p:txBody>
          <a:bodyPr/>
          <a:lstStyle/>
          <a:p>
            <a:pPr>
              <a:defRPr/>
            </a:pPr>
            <a:fld id="{6C0363E7-54F0-40FC-A1C6-234E4522131B}" type="slidenum">
              <a:rPr lang="de-DE" smtClean="0"/>
              <a:pPr>
                <a:defRPr/>
              </a:pPr>
              <a:t>10</a:t>
            </a:fld>
            <a:endParaRPr lang="de-DE"/>
          </a:p>
        </p:txBody>
      </p:sp>
    </p:spTree>
    <p:extLst>
      <p:ext uri="{BB962C8B-B14F-4D97-AF65-F5344CB8AC3E}">
        <p14:creationId xmlns:p14="http://schemas.microsoft.com/office/powerpoint/2010/main" val="12937659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Natural</a:t>
            </a:r>
            <a:r>
              <a:rPr lang="en-US" baseline="0" dirty="0" smtClean="0"/>
              <a:t> disaster</a:t>
            </a:r>
            <a:endParaRPr lang="en-US" dirty="0"/>
          </a:p>
        </p:txBody>
      </p:sp>
      <p:sp>
        <p:nvSpPr>
          <p:cNvPr id="4" name="Slide Number Placeholder 3"/>
          <p:cNvSpPr>
            <a:spLocks noGrp="1"/>
          </p:cNvSpPr>
          <p:nvPr>
            <p:ph type="sldNum" sz="quarter" idx="10"/>
          </p:nvPr>
        </p:nvSpPr>
        <p:spPr/>
        <p:txBody>
          <a:bodyPr/>
          <a:lstStyle/>
          <a:p>
            <a:pPr>
              <a:defRPr/>
            </a:pPr>
            <a:fld id="{6C0363E7-54F0-40FC-A1C6-234E4522131B}" type="slidenum">
              <a:rPr lang="de-DE" smtClean="0"/>
              <a:pPr>
                <a:defRPr/>
              </a:pPr>
              <a:t>11</a:t>
            </a:fld>
            <a:endParaRPr lang="de-DE"/>
          </a:p>
        </p:txBody>
      </p:sp>
    </p:spTree>
    <p:extLst>
      <p:ext uri="{BB962C8B-B14F-4D97-AF65-F5344CB8AC3E}">
        <p14:creationId xmlns:p14="http://schemas.microsoft.com/office/powerpoint/2010/main" val="3607769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Outbreak of fire:</a:t>
            </a:r>
            <a:r>
              <a:rPr lang="en-US" baseline="0" dirty="0" smtClean="0"/>
              <a:t> 1) fire service (professionals), but 2) also volunteer fire department</a:t>
            </a:r>
            <a:endParaRPr lang="en-US" dirty="0"/>
          </a:p>
        </p:txBody>
      </p:sp>
      <p:sp>
        <p:nvSpPr>
          <p:cNvPr id="4" name="Slide Number Placeholder 3"/>
          <p:cNvSpPr>
            <a:spLocks noGrp="1"/>
          </p:cNvSpPr>
          <p:nvPr>
            <p:ph type="sldNum" sz="quarter" idx="10"/>
          </p:nvPr>
        </p:nvSpPr>
        <p:spPr/>
        <p:txBody>
          <a:bodyPr/>
          <a:lstStyle/>
          <a:p>
            <a:pPr>
              <a:defRPr/>
            </a:pPr>
            <a:fld id="{6C0363E7-54F0-40FC-A1C6-234E4522131B}" type="slidenum">
              <a:rPr lang="de-DE" smtClean="0"/>
              <a:pPr>
                <a:defRPr/>
              </a:pPr>
              <a:t>12</a:t>
            </a:fld>
            <a:endParaRPr lang="de-DE"/>
          </a:p>
        </p:txBody>
      </p:sp>
    </p:spTree>
    <p:extLst>
      <p:ext uri="{BB962C8B-B14F-4D97-AF65-F5344CB8AC3E}">
        <p14:creationId xmlns:p14="http://schemas.microsoft.com/office/powerpoint/2010/main" val="8838738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 Id="rId3"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 Id="rId3"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 Id="rId3"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Folie">
    <p:spTree>
      <p:nvGrpSpPr>
        <p:cNvPr id="1" name=""/>
        <p:cNvGrpSpPr/>
        <p:nvPr/>
      </p:nvGrpSpPr>
      <p:grpSpPr>
        <a:xfrm>
          <a:off x="0" y="0"/>
          <a:ext cx="0" cy="0"/>
          <a:chOff x="0" y="0"/>
          <a:chExt cx="0" cy="0"/>
        </a:xfrm>
      </p:grpSpPr>
      <p:pic>
        <p:nvPicPr>
          <p:cNvPr id="4" name="Bild 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060" y="0"/>
            <a:ext cx="9135879" cy="5143500"/>
          </a:xfrm>
          <a:prstGeom prst="rect">
            <a:avLst/>
          </a:prstGeom>
        </p:spPr>
      </p:pic>
      <p:sp>
        <p:nvSpPr>
          <p:cNvPr id="5" name="Titel 1"/>
          <p:cNvSpPr>
            <a:spLocks noGrp="1"/>
          </p:cNvSpPr>
          <p:nvPr>
            <p:ph type="title" hasCustomPrompt="1"/>
          </p:nvPr>
        </p:nvSpPr>
        <p:spPr>
          <a:xfrm>
            <a:off x="719571" y="2774454"/>
            <a:ext cx="7596845" cy="733400"/>
          </a:xfrm>
        </p:spPr>
        <p:txBody>
          <a:bodyPr/>
          <a:lstStyle>
            <a:lvl1pPr>
              <a:defRPr sz="3500"/>
            </a:lvl1pPr>
          </a:lstStyle>
          <a:p>
            <a:r>
              <a:rPr lang="de-DE" dirty="0" smtClean="0"/>
              <a:t>Titel der Präsentation</a:t>
            </a:r>
            <a:endParaRPr lang="de-DE" dirty="0"/>
          </a:p>
        </p:txBody>
      </p:sp>
      <p:sp>
        <p:nvSpPr>
          <p:cNvPr id="6" name="Textplatzhalter 14"/>
          <p:cNvSpPr>
            <a:spLocks noGrp="1"/>
          </p:cNvSpPr>
          <p:nvPr>
            <p:ph type="body" sz="quarter" idx="13" hasCustomPrompt="1"/>
          </p:nvPr>
        </p:nvSpPr>
        <p:spPr>
          <a:xfrm>
            <a:off x="732419" y="3795886"/>
            <a:ext cx="7583997" cy="288032"/>
          </a:xfrm>
          <a:prstGeom prst="rect">
            <a:avLst/>
          </a:prstGeom>
        </p:spPr>
        <p:txBody>
          <a:bodyPr/>
          <a:lstStyle>
            <a:lvl1pPr marL="0" indent="0">
              <a:buClr>
                <a:srgbClr val="800000"/>
              </a:buClr>
              <a:buFont typeface="Arial" pitchFamily="34" charset="0"/>
              <a:buNone/>
              <a:defRPr sz="1600" b="1"/>
            </a:lvl1pPr>
            <a:lvl2pPr marL="627063" indent="-265113">
              <a:buFont typeface="Arial" pitchFamily="34" charset="0"/>
              <a:buChar char="&gt;"/>
              <a:defRPr baseline="0"/>
            </a:lvl2pPr>
            <a:lvl3pPr marL="895350" indent="-266700">
              <a:buFont typeface="Symbol" pitchFamily="18" charset="2"/>
              <a:buChar char="-"/>
              <a:defRPr lang="de-AT" sz="1600" kern="1200" dirty="0" smtClean="0">
                <a:solidFill>
                  <a:schemeClr val="tx1"/>
                </a:solidFill>
                <a:latin typeface="Arial" pitchFamily="34" charset="0"/>
                <a:ea typeface="+mn-ea"/>
                <a:cs typeface="Arial" pitchFamily="34" charset="0"/>
              </a:defRPr>
            </a:lvl3pPr>
            <a:lvl4pPr marL="1076325" indent="-180975">
              <a:buFont typeface="Arial" pitchFamily="34" charset="0"/>
              <a:buChar char="&gt;"/>
              <a:defRPr/>
            </a:lvl4pPr>
          </a:lstStyle>
          <a:p>
            <a:pPr lvl="0"/>
            <a:r>
              <a:rPr lang="de-AT" dirty="0" smtClean="0"/>
              <a:t>Name des Verfassers | XX. Monat 2015</a:t>
            </a:r>
          </a:p>
        </p:txBody>
      </p:sp>
      <p:sp>
        <p:nvSpPr>
          <p:cNvPr id="7" name="Textplatzhalter 14"/>
          <p:cNvSpPr>
            <a:spLocks noGrp="1"/>
          </p:cNvSpPr>
          <p:nvPr>
            <p:ph type="body" sz="quarter" idx="14" hasCustomPrompt="1"/>
          </p:nvPr>
        </p:nvSpPr>
        <p:spPr>
          <a:xfrm>
            <a:off x="732419" y="4083918"/>
            <a:ext cx="7583997" cy="288032"/>
          </a:xfrm>
          <a:prstGeom prst="rect">
            <a:avLst/>
          </a:prstGeom>
        </p:spPr>
        <p:txBody>
          <a:bodyPr/>
          <a:lstStyle>
            <a:lvl1pPr marL="0" indent="0">
              <a:buClr>
                <a:srgbClr val="800000"/>
              </a:buClr>
              <a:buFont typeface="Arial" pitchFamily="34" charset="0"/>
              <a:buNone/>
              <a:defRPr sz="1600" b="1"/>
            </a:lvl1pPr>
            <a:lvl2pPr marL="627063" indent="-265113">
              <a:buFont typeface="Arial" pitchFamily="34" charset="0"/>
              <a:buChar char="&gt;"/>
              <a:defRPr baseline="0"/>
            </a:lvl2pPr>
            <a:lvl3pPr marL="895350" indent="-266700">
              <a:buFont typeface="Symbol" pitchFamily="18" charset="2"/>
              <a:buChar char="-"/>
              <a:defRPr lang="de-AT" sz="1600" kern="1200" dirty="0" smtClean="0">
                <a:solidFill>
                  <a:schemeClr val="tx1"/>
                </a:solidFill>
                <a:latin typeface="Arial" pitchFamily="34" charset="0"/>
                <a:ea typeface="+mn-ea"/>
                <a:cs typeface="Arial" pitchFamily="34" charset="0"/>
              </a:defRPr>
            </a:lvl3pPr>
            <a:lvl4pPr marL="1076325" indent="-180975">
              <a:buFont typeface="Arial" pitchFamily="34" charset="0"/>
              <a:buChar char="&gt;"/>
              <a:defRPr/>
            </a:lvl4pPr>
          </a:lstStyle>
          <a:p>
            <a:pPr lvl="0"/>
            <a:r>
              <a:rPr lang="de-AT" dirty="0" smtClean="0"/>
              <a:t>Absender (IT GmbH, …)</a:t>
            </a:r>
          </a:p>
        </p:txBody>
      </p:sp>
      <p:sp>
        <p:nvSpPr>
          <p:cNvPr id="8" name="Foliennummernplatzhalter 7"/>
          <p:cNvSpPr>
            <a:spLocks noGrp="1"/>
          </p:cNvSpPr>
          <p:nvPr>
            <p:ph type="sldNum" sz="quarter" idx="4"/>
          </p:nvPr>
        </p:nvSpPr>
        <p:spPr>
          <a:xfrm>
            <a:off x="755576" y="4840002"/>
            <a:ext cx="504056" cy="216024"/>
          </a:xfrm>
          <a:prstGeom prst="rect">
            <a:avLst/>
          </a:prstGeom>
        </p:spPr>
        <p:txBody>
          <a:bodyPr vert="horz" lIns="91440" tIns="45720" rIns="91440" bIns="45720" rtlCol="0" anchor="ctr"/>
          <a:lstStyle>
            <a:lvl1pPr algn="r">
              <a:defRPr sz="1000">
                <a:solidFill>
                  <a:schemeClr val="bg1"/>
                </a:solidFill>
              </a:defRPr>
            </a:lvl1pPr>
          </a:lstStyle>
          <a:p>
            <a:fld id="{34B5A52B-CED3-2B45-BCB4-D0C43D96A753}" type="slidenum">
              <a:rPr lang="de-DE" smtClean="0"/>
              <a:pPr/>
              <a:t>‹#›</a:t>
            </a:fld>
            <a:endParaRPr lang="de-DE" dirty="0"/>
          </a:p>
        </p:txBody>
      </p:sp>
    </p:spTree>
    <p:extLst>
      <p:ext uri="{BB962C8B-B14F-4D97-AF65-F5344CB8AC3E}">
        <p14:creationId xmlns:p14="http://schemas.microsoft.com/office/powerpoint/2010/main" val="4354785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el-Folie">
    <p:spTree>
      <p:nvGrpSpPr>
        <p:cNvPr id="1" name=""/>
        <p:cNvGrpSpPr/>
        <p:nvPr/>
      </p:nvGrpSpPr>
      <p:grpSpPr>
        <a:xfrm>
          <a:off x="0" y="0"/>
          <a:ext cx="0" cy="0"/>
          <a:chOff x="0" y="0"/>
          <a:chExt cx="0" cy="0"/>
        </a:xfrm>
      </p:grpSpPr>
      <p:pic>
        <p:nvPicPr>
          <p:cNvPr id="5" name="Bild 4"/>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060" y="0"/>
            <a:ext cx="9135879" cy="5143500"/>
          </a:xfrm>
          <a:prstGeom prst="rect">
            <a:avLst/>
          </a:prstGeom>
        </p:spPr>
      </p:pic>
      <p:sp>
        <p:nvSpPr>
          <p:cNvPr id="4" name="Titel 1"/>
          <p:cNvSpPr>
            <a:spLocks noGrp="1"/>
          </p:cNvSpPr>
          <p:nvPr>
            <p:ph type="title" hasCustomPrompt="1"/>
          </p:nvPr>
        </p:nvSpPr>
        <p:spPr>
          <a:xfrm>
            <a:off x="719571" y="1766342"/>
            <a:ext cx="7704856" cy="733400"/>
          </a:xfrm>
        </p:spPr>
        <p:txBody>
          <a:bodyPr/>
          <a:lstStyle>
            <a:lvl1pPr>
              <a:defRPr sz="3500"/>
            </a:lvl1pPr>
          </a:lstStyle>
          <a:p>
            <a:r>
              <a:rPr lang="de-DE" dirty="0" smtClean="0"/>
              <a:t>Titel der Präsentation</a:t>
            </a:r>
            <a:endParaRPr lang="de-DE" dirty="0"/>
          </a:p>
        </p:txBody>
      </p:sp>
      <p:sp>
        <p:nvSpPr>
          <p:cNvPr id="6" name="Textplatzhalter 14"/>
          <p:cNvSpPr>
            <a:spLocks noGrp="1"/>
          </p:cNvSpPr>
          <p:nvPr>
            <p:ph type="body" sz="quarter" idx="13" hasCustomPrompt="1"/>
          </p:nvPr>
        </p:nvSpPr>
        <p:spPr>
          <a:xfrm>
            <a:off x="732419" y="2787774"/>
            <a:ext cx="7692008" cy="288032"/>
          </a:xfrm>
          <a:prstGeom prst="rect">
            <a:avLst/>
          </a:prstGeom>
        </p:spPr>
        <p:txBody>
          <a:bodyPr/>
          <a:lstStyle>
            <a:lvl1pPr marL="0" indent="0">
              <a:buClr>
                <a:srgbClr val="800000"/>
              </a:buClr>
              <a:buFont typeface="Arial" pitchFamily="34" charset="0"/>
              <a:buNone/>
              <a:defRPr sz="1600" b="1"/>
            </a:lvl1pPr>
            <a:lvl2pPr marL="627063" indent="-265113">
              <a:buFont typeface="Arial" pitchFamily="34" charset="0"/>
              <a:buChar char="&gt;"/>
              <a:defRPr baseline="0"/>
            </a:lvl2pPr>
            <a:lvl3pPr marL="895350" indent="-266700">
              <a:buFont typeface="Symbol" pitchFamily="18" charset="2"/>
              <a:buChar char="-"/>
              <a:defRPr lang="de-AT" sz="1600" kern="1200" dirty="0" smtClean="0">
                <a:solidFill>
                  <a:schemeClr val="tx1"/>
                </a:solidFill>
                <a:latin typeface="Arial" pitchFamily="34" charset="0"/>
                <a:ea typeface="+mn-ea"/>
                <a:cs typeface="Arial" pitchFamily="34" charset="0"/>
              </a:defRPr>
            </a:lvl3pPr>
            <a:lvl4pPr marL="1076325" indent="-180975">
              <a:buFont typeface="Arial" pitchFamily="34" charset="0"/>
              <a:buChar char="&gt;"/>
              <a:defRPr/>
            </a:lvl4pPr>
          </a:lstStyle>
          <a:p>
            <a:pPr lvl="0"/>
            <a:r>
              <a:rPr lang="de-AT" dirty="0" smtClean="0"/>
              <a:t>Name des Verfassers | XX. Monat 2015</a:t>
            </a:r>
          </a:p>
        </p:txBody>
      </p:sp>
      <p:sp>
        <p:nvSpPr>
          <p:cNvPr id="7" name="Textplatzhalter 14"/>
          <p:cNvSpPr>
            <a:spLocks noGrp="1"/>
          </p:cNvSpPr>
          <p:nvPr>
            <p:ph type="body" sz="quarter" idx="14" hasCustomPrompt="1"/>
          </p:nvPr>
        </p:nvSpPr>
        <p:spPr>
          <a:xfrm>
            <a:off x="732419" y="3075806"/>
            <a:ext cx="7692008" cy="288032"/>
          </a:xfrm>
          <a:prstGeom prst="rect">
            <a:avLst/>
          </a:prstGeom>
        </p:spPr>
        <p:txBody>
          <a:bodyPr/>
          <a:lstStyle>
            <a:lvl1pPr marL="0" indent="0">
              <a:buClr>
                <a:srgbClr val="800000"/>
              </a:buClr>
              <a:buFont typeface="Arial" pitchFamily="34" charset="0"/>
              <a:buNone/>
              <a:defRPr sz="1600" b="1"/>
            </a:lvl1pPr>
            <a:lvl2pPr marL="627063" indent="-265113">
              <a:buFont typeface="Arial" pitchFamily="34" charset="0"/>
              <a:buChar char="&gt;"/>
              <a:defRPr baseline="0"/>
            </a:lvl2pPr>
            <a:lvl3pPr marL="895350" indent="-266700">
              <a:buFont typeface="Symbol" pitchFamily="18" charset="2"/>
              <a:buChar char="-"/>
              <a:defRPr lang="de-AT" sz="1600" kern="1200" dirty="0" smtClean="0">
                <a:solidFill>
                  <a:schemeClr val="tx1"/>
                </a:solidFill>
                <a:latin typeface="Arial" pitchFamily="34" charset="0"/>
                <a:ea typeface="+mn-ea"/>
                <a:cs typeface="Arial" pitchFamily="34" charset="0"/>
              </a:defRPr>
            </a:lvl3pPr>
            <a:lvl4pPr marL="1076325" indent="-180975">
              <a:buFont typeface="Arial" pitchFamily="34" charset="0"/>
              <a:buChar char="&gt;"/>
              <a:defRPr/>
            </a:lvl4pPr>
          </a:lstStyle>
          <a:p>
            <a:pPr lvl="0"/>
            <a:r>
              <a:rPr lang="de-AT" dirty="0" smtClean="0"/>
              <a:t>Absender (IT GmbH, …)</a:t>
            </a:r>
          </a:p>
        </p:txBody>
      </p:sp>
      <p:sp>
        <p:nvSpPr>
          <p:cNvPr id="8" name="Foliennummernplatzhalter 7"/>
          <p:cNvSpPr>
            <a:spLocks noGrp="1"/>
          </p:cNvSpPr>
          <p:nvPr>
            <p:ph type="sldNum" sz="quarter" idx="4"/>
          </p:nvPr>
        </p:nvSpPr>
        <p:spPr>
          <a:xfrm>
            <a:off x="755576" y="4731990"/>
            <a:ext cx="504056" cy="216024"/>
          </a:xfrm>
          <a:prstGeom prst="rect">
            <a:avLst/>
          </a:prstGeom>
        </p:spPr>
        <p:txBody>
          <a:bodyPr vert="horz" lIns="91440" tIns="45720" rIns="91440" bIns="45720" rtlCol="0" anchor="ctr"/>
          <a:lstStyle>
            <a:lvl1pPr algn="r">
              <a:defRPr sz="1000">
                <a:solidFill>
                  <a:schemeClr val="bg1"/>
                </a:solidFill>
              </a:defRPr>
            </a:lvl1pPr>
          </a:lstStyle>
          <a:p>
            <a:fld id="{34B5A52B-CED3-2B45-BCB4-D0C43D96A753}" type="slidenum">
              <a:rPr lang="de-DE" smtClean="0"/>
              <a:pPr/>
              <a:t>‹#›</a:t>
            </a:fld>
            <a:endParaRPr lang="de-DE" dirty="0"/>
          </a:p>
        </p:txBody>
      </p:sp>
    </p:spTree>
    <p:extLst>
      <p:ext uri="{BB962C8B-B14F-4D97-AF65-F5344CB8AC3E}">
        <p14:creationId xmlns:p14="http://schemas.microsoft.com/office/powerpoint/2010/main" val="4354785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ext-Folie">
    <p:spTree>
      <p:nvGrpSpPr>
        <p:cNvPr id="1" name=""/>
        <p:cNvGrpSpPr/>
        <p:nvPr/>
      </p:nvGrpSpPr>
      <p:grpSpPr>
        <a:xfrm>
          <a:off x="0" y="0"/>
          <a:ext cx="0" cy="0"/>
          <a:chOff x="0" y="0"/>
          <a:chExt cx="0" cy="0"/>
        </a:xfrm>
      </p:grpSpPr>
      <p:pic>
        <p:nvPicPr>
          <p:cNvPr id="8" name="Bild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060" y="0"/>
            <a:ext cx="9135879" cy="5143500"/>
          </a:xfrm>
          <a:prstGeom prst="rect">
            <a:avLst/>
          </a:prstGeom>
        </p:spPr>
      </p:pic>
      <p:sp>
        <p:nvSpPr>
          <p:cNvPr id="11" name="Titel 10"/>
          <p:cNvSpPr>
            <a:spLocks noGrp="1"/>
          </p:cNvSpPr>
          <p:nvPr>
            <p:ph type="title"/>
          </p:nvPr>
        </p:nvSpPr>
        <p:spPr>
          <a:xfrm>
            <a:off x="755650" y="304800"/>
            <a:ext cx="7632774" cy="642938"/>
          </a:xfrm>
        </p:spPr>
        <p:txBody>
          <a:bodyPr/>
          <a:lstStyle/>
          <a:p>
            <a:r>
              <a:rPr lang="de-AT" dirty="0" smtClean="0"/>
              <a:t>Mastertitelformat bearbeiten</a:t>
            </a:r>
            <a:endParaRPr lang="de-DE" dirty="0"/>
          </a:p>
        </p:txBody>
      </p:sp>
      <p:sp>
        <p:nvSpPr>
          <p:cNvPr id="15" name="Textplatzhalter 14"/>
          <p:cNvSpPr>
            <a:spLocks noGrp="1"/>
          </p:cNvSpPr>
          <p:nvPr>
            <p:ph type="body" sz="quarter" idx="13" hasCustomPrompt="1"/>
          </p:nvPr>
        </p:nvSpPr>
        <p:spPr>
          <a:xfrm>
            <a:off x="755650" y="1143000"/>
            <a:ext cx="7632774" cy="3156942"/>
          </a:xfrm>
        </p:spPr>
        <p:txBody>
          <a:bodyPr/>
          <a:lstStyle>
            <a:lvl1pPr marL="342900" marR="0" indent="-342900" algn="l" defTabSz="914400" rtl="0" eaLnBrk="0" fontAlgn="base" latinLnBrk="0" hangingPunct="0">
              <a:lnSpc>
                <a:spcPct val="114000"/>
              </a:lnSpc>
              <a:spcBef>
                <a:spcPts val="600"/>
              </a:spcBef>
              <a:spcAft>
                <a:spcPct val="0"/>
              </a:spcAft>
              <a:buClr>
                <a:srgbClr val="800000"/>
              </a:buClr>
              <a:buSzTx/>
              <a:buFont typeface="Arial" pitchFamily="34" charset="0"/>
              <a:buChar char="−"/>
              <a:tabLst/>
              <a:defRPr lang="de-AT" sz="1600" b="0" kern="1200" noProof="0" dirty="0" smtClean="0">
                <a:solidFill>
                  <a:schemeClr val="tx1"/>
                </a:solidFill>
                <a:latin typeface="Arial" pitchFamily="34" charset="0"/>
                <a:ea typeface="+mn-ea"/>
                <a:cs typeface="Arial" pitchFamily="34" charset="0"/>
              </a:defRPr>
            </a:lvl1pPr>
            <a:lvl2pPr marL="647700" marR="0" indent="-285750" algn="l" defTabSz="914400" rtl="0" eaLnBrk="0" fontAlgn="base" latinLnBrk="0" hangingPunct="0">
              <a:lnSpc>
                <a:spcPct val="114000"/>
              </a:lnSpc>
              <a:spcBef>
                <a:spcPts val="600"/>
              </a:spcBef>
              <a:spcAft>
                <a:spcPct val="0"/>
              </a:spcAft>
              <a:buClr>
                <a:srgbClr val="800000"/>
              </a:buClr>
              <a:buSzPct val="120000"/>
              <a:buFont typeface="Symbol" charset="2"/>
              <a:buChar char="-"/>
              <a:tabLst/>
              <a:defRPr lang="de-AT" sz="1600" kern="1200" noProof="0" dirty="0" smtClean="0">
                <a:solidFill>
                  <a:schemeClr val="tx1"/>
                </a:solidFill>
                <a:latin typeface="Arial" pitchFamily="34" charset="0"/>
                <a:ea typeface="+mn-ea"/>
                <a:cs typeface="Arial" pitchFamily="34" charset="0"/>
              </a:defRPr>
            </a:lvl2pPr>
            <a:lvl3pPr marL="914400" marR="0" indent="-285750" algn="l" defTabSz="914400" rtl="0" eaLnBrk="0" fontAlgn="base" latinLnBrk="0" hangingPunct="0">
              <a:lnSpc>
                <a:spcPct val="114000"/>
              </a:lnSpc>
              <a:spcBef>
                <a:spcPts val="600"/>
              </a:spcBef>
              <a:spcAft>
                <a:spcPct val="0"/>
              </a:spcAft>
              <a:buClr>
                <a:srgbClr val="800000"/>
              </a:buClr>
              <a:buSzPct val="80000"/>
              <a:buFont typeface="Lucida Grande"/>
              <a:buChar char="❯"/>
              <a:tabLst/>
              <a:defRPr lang="de-AT" sz="1600" kern="1200" noProof="0" dirty="0" smtClean="0">
                <a:solidFill>
                  <a:schemeClr val="tx1"/>
                </a:solidFill>
                <a:latin typeface="Arial" pitchFamily="34" charset="0"/>
                <a:ea typeface="+mn-ea"/>
                <a:cs typeface="Arial" pitchFamily="34" charset="0"/>
              </a:defRPr>
            </a:lvl3pPr>
            <a:lvl4pPr marL="1095375" marR="0" indent="-285750" algn="l" defTabSz="914400" rtl="0" eaLnBrk="0" fontAlgn="base" latinLnBrk="0" hangingPunct="0">
              <a:lnSpc>
                <a:spcPct val="114000"/>
              </a:lnSpc>
              <a:spcBef>
                <a:spcPts val="600"/>
              </a:spcBef>
              <a:spcAft>
                <a:spcPct val="0"/>
              </a:spcAft>
              <a:buClr>
                <a:srgbClr val="800000"/>
              </a:buClr>
              <a:buSzPct val="100000"/>
              <a:buFont typeface="Symbol" charset="2"/>
              <a:buChar char="-"/>
              <a:tabLst/>
              <a:defRPr lang="de-AT" sz="1600" kern="1200" noProof="0" dirty="0" smtClean="0">
                <a:solidFill>
                  <a:schemeClr val="tx1"/>
                </a:solidFill>
                <a:latin typeface="Arial" pitchFamily="34" charset="0"/>
                <a:ea typeface="+mn-ea"/>
                <a:cs typeface="Arial" pitchFamily="34" charset="0"/>
              </a:defRPr>
            </a:lvl4pPr>
          </a:lstStyle>
          <a:p>
            <a:pPr marL="342900" marR="0" lvl="0" indent="-342900" algn="l" defTabSz="914400" rtl="0" eaLnBrk="0" fontAlgn="base" latinLnBrk="0" hangingPunct="0">
              <a:lnSpc>
                <a:spcPct val="100000"/>
              </a:lnSpc>
              <a:spcBef>
                <a:spcPct val="0"/>
              </a:spcBef>
              <a:spcAft>
                <a:spcPct val="0"/>
              </a:spcAft>
              <a:buClr>
                <a:srgbClr val="800000"/>
              </a:buClr>
              <a:buSzTx/>
              <a:buFont typeface="Arial" pitchFamily="34" charset="0"/>
              <a:buChar char="−"/>
              <a:tabLst/>
              <a:defRPr/>
            </a:pPr>
            <a:r>
              <a:rPr kumimoji="0" lang="de-AT" sz="16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Mastertextformat bearbeiten</a:t>
            </a:r>
          </a:p>
          <a:p>
            <a:pPr marL="628650" marR="0" lvl="1" indent="-266700" algn="l" defTabSz="914400" rtl="0" eaLnBrk="0" fontAlgn="base" latinLnBrk="0" hangingPunct="0">
              <a:lnSpc>
                <a:spcPct val="110000"/>
              </a:lnSpc>
              <a:spcBef>
                <a:spcPct val="20000"/>
              </a:spcBef>
              <a:spcAft>
                <a:spcPct val="0"/>
              </a:spcAft>
              <a:buClr>
                <a:srgbClr val="800000"/>
              </a:buClr>
              <a:buSzPct val="120000"/>
              <a:buFont typeface="Arial" pitchFamily="34" charset="0"/>
              <a:buChar char="&gt;"/>
              <a:tabLst/>
              <a:defRPr/>
            </a:pPr>
            <a:r>
              <a:rPr kumimoji="0" lang="de-AT" sz="16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Zweite Ebene</a:t>
            </a:r>
          </a:p>
          <a:p>
            <a:pPr marL="809625" marR="0" lvl="2" indent="-180975" algn="l" defTabSz="914400" rtl="0" eaLnBrk="0" fontAlgn="base" latinLnBrk="0" hangingPunct="0">
              <a:lnSpc>
                <a:spcPct val="110000"/>
              </a:lnSpc>
              <a:spcBef>
                <a:spcPct val="20000"/>
              </a:spcBef>
              <a:spcAft>
                <a:spcPct val="0"/>
              </a:spcAft>
              <a:buClr>
                <a:srgbClr val="800000"/>
              </a:buClr>
              <a:buSzPct val="80000"/>
              <a:buFont typeface="Arial" pitchFamily="34" charset="0"/>
              <a:buChar char="−"/>
              <a:tabLst/>
              <a:defRPr/>
            </a:pPr>
            <a:r>
              <a:rPr kumimoji="0" lang="de-AT" sz="16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Dritte Ebene</a:t>
            </a:r>
          </a:p>
          <a:p>
            <a:pPr marL="990600" marR="0" lvl="3" indent="-180975" algn="l" defTabSz="914400" rtl="0" eaLnBrk="0" fontAlgn="base" latinLnBrk="0" hangingPunct="0">
              <a:lnSpc>
                <a:spcPct val="110000"/>
              </a:lnSpc>
              <a:spcBef>
                <a:spcPct val="20000"/>
              </a:spcBef>
              <a:spcAft>
                <a:spcPct val="0"/>
              </a:spcAft>
              <a:buClr>
                <a:srgbClr val="800000"/>
              </a:buClr>
              <a:buSzPct val="100000"/>
              <a:buFont typeface="Arial" pitchFamily="34" charset="0"/>
              <a:buChar char="&gt;"/>
              <a:tabLst/>
              <a:defRPr/>
            </a:pPr>
            <a:r>
              <a:rPr kumimoji="0" lang="de-AT" sz="16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Vierte Ebene</a:t>
            </a:r>
          </a:p>
        </p:txBody>
      </p:sp>
      <p:sp>
        <p:nvSpPr>
          <p:cNvPr id="6" name="Foliennummernplatzhalter 7"/>
          <p:cNvSpPr>
            <a:spLocks noGrp="1"/>
          </p:cNvSpPr>
          <p:nvPr>
            <p:ph type="sldNum" sz="quarter" idx="4"/>
          </p:nvPr>
        </p:nvSpPr>
        <p:spPr>
          <a:xfrm>
            <a:off x="791580" y="4587974"/>
            <a:ext cx="504056" cy="216024"/>
          </a:xfrm>
          <a:prstGeom prst="rect">
            <a:avLst/>
          </a:prstGeom>
        </p:spPr>
        <p:txBody>
          <a:bodyPr vert="horz" lIns="91440" tIns="45720" rIns="91440" bIns="45720" rtlCol="0" anchor="ctr"/>
          <a:lstStyle>
            <a:lvl1pPr algn="r">
              <a:defRPr sz="1000">
                <a:solidFill>
                  <a:srgbClr val="000000"/>
                </a:solidFill>
              </a:defRPr>
            </a:lvl1pPr>
          </a:lstStyle>
          <a:p>
            <a:fld id="{34B5A52B-CED3-2B45-BCB4-D0C43D96A753}" type="slidenum">
              <a:rPr lang="de-DE" smtClean="0"/>
              <a:pPr/>
              <a:t>‹#›</a:t>
            </a:fld>
            <a:endParaRPr lang="de-DE" dirty="0"/>
          </a:p>
        </p:txBody>
      </p:sp>
      <p:pic>
        <p:nvPicPr>
          <p:cNvPr id="7" name="Picture 6"/>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588224" y="4623978"/>
            <a:ext cx="720980" cy="360040"/>
          </a:xfrm>
          <a:prstGeom prst="rect">
            <a:avLst/>
          </a:prstGeom>
        </p:spPr>
      </p:pic>
    </p:spTree>
    <p:extLst>
      <p:ext uri="{BB962C8B-B14F-4D97-AF65-F5344CB8AC3E}">
        <p14:creationId xmlns:p14="http://schemas.microsoft.com/office/powerpoint/2010/main" val="38320316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ext-Folie">
    <p:spTree>
      <p:nvGrpSpPr>
        <p:cNvPr id="1" name=""/>
        <p:cNvGrpSpPr/>
        <p:nvPr/>
      </p:nvGrpSpPr>
      <p:grpSpPr>
        <a:xfrm>
          <a:off x="0" y="0"/>
          <a:ext cx="0" cy="0"/>
          <a:chOff x="0" y="0"/>
          <a:chExt cx="0" cy="0"/>
        </a:xfrm>
      </p:grpSpPr>
      <p:pic>
        <p:nvPicPr>
          <p:cNvPr id="8" name="Bild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060" y="0"/>
            <a:ext cx="9135879" cy="5143500"/>
          </a:xfrm>
          <a:prstGeom prst="rect">
            <a:avLst/>
          </a:prstGeom>
        </p:spPr>
      </p:pic>
      <p:sp>
        <p:nvSpPr>
          <p:cNvPr id="11" name="Titel 10"/>
          <p:cNvSpPr>
            <a:spLocks noGrp="1"/>
          </p:cNvSpPr>
          <p:nvPr>
            <p:ph type="title"/>
          </p:nvPr>
        </p:nvSpPr>
        <p:spPr>
          <a:xfrm>
            <a:off x="755650" y="304800"/>
            <a:ext cx="7632774" cy="642938"/>
          </a:xfrm>
        </p:spPr>
        <p:txBody>
          <a:bodyPr/>
          <a:lstStyle/>
          <a:p>
            <a:r>
              <a:rPr lang="de-AT" dirty="0" smtClean="0"/>
              <a:t>Mastertitelformat bearbeiten</a:t>
            </a:r>
            <a:endParaRPr lang="de-DE" dirty="0"/>
          </a:p>
        </p:txBody>
      </p:sp>
      <p:sp>
        <p:nvSpPr>
          <p:cNvPr id="15" name="Textplatzhalter 14"/>
          <p:cNvSpPr>
            <a:spLocks noGrp="1"/>
          </p:cNvSpPr>
          <p:nvPr>
            <p:ph type="body" sz="quarter" idx="13" hasCustomPrompt="1"/>
          </p:nvPr>
        </p:nvSpPr>
        <p:spPr>
          <a:xfrm>
            <a:off x="755650" y="1143000"/>
            <a:ext cx="3600326" cy="3156942"/>
          </a:xfrm>
        </p:spPr>
        <p:txBody>
          <a:bodyPr/>
          <a:lstStyle>
            <a:lvl1pPr marL="342900" marR="0" indent="-342900" algn="l" defTabSz="914400" rtl="0" eaLnBrk="0" fontAlgn="base" latinLnBrk="0" hangingPunct="0">
              <a:lnSpc>
                <a:spcPct val="114000"/>
              </a:lnSpc>
              <a:spcBef>
                <a:spcPts val="600"/>
              </a:spcBef>
              <a:spcAft>
                <a:spcPct val="0"/>
              </a:spcAft>
              <a:buClr>
                <a:srgbClr val="800000"/>
              </a:buClr>
              <a:buSzTx/>
              <a:buFont typeface="Arial" pitchFamily="34" charset="0"/>
              <a:buChar char="−"/>
              <a:tabLst/>
              <a:defRPr lang="de-AT" sz="1600" b="0" kern="1200" noProof="0" dirty="0" smtClean="0">
                <a:solidFill>
                  <a:schemeClr val="tx1"/>
                </a:solidFill>
                <a:latin typeface="Arial" pitchFamily="34" charset="0"/>
                <a:ea typeface="+mn-ea"/>
                <a:cs typeface="Arial" pitchFamily="34" charset="0"/>
              </a:defRPr>
            </a:lvl1pPr>
            <a:lvl2pPr marL="647700" marR="0" indent="-285750" algn="l" defTabSz="914400" rtl="0" eaLnBrk="0" fontAlgn="base" latinLnBrk="0" hangingPunct="0">
              <a:lnSpc>
                <a:spcPct val="114000"/>
              </a:lnSpc>
              <a:spcBef>
                <a:spcPts val="600"/>
              </a:spcBef>
              <a:spcAft>
                <a:spcPct val="0"/>
              </a:spcAft>
              <a:buClr>
                <a:srgbClr val="800000"/>
              </a:buClr>
              <a:buSzPct val="120000"/>
              <a:buFont typeface="Symbol" charset="2"/>
              <a:buChar char="-"/>
              <a:tabLst/>
              <a:defRPr lang="de-AT" sz="1600" kern="1200" noProof="0" dirty="0" smtClean="0">
                <a:solidFill>
                  <a:schemeClr val="tx1"/>
                </a:solidFill>
                <a:latin typeface="Arial" pitchFamily="34" charset="0"/>
                <a:ea typeface="+mn-ea"/>
                <a:cs typeface="Arial" pitchFamily="34" charset="0"/>
              </a:defRPr>
            </a:lvl2pPr>
            <a:lvl3pPr marL="914400" marR="0" indent="-285750" algn="l" defTabSz="914400" rtl="0" eaLnBrk="0" fontAlgn="base" latinLnBrk="0" hangingPunct="0">
              <a:lnSpc>
                <a:spcPct val="114000"/>
              </a:lnSpc>
              <a:spcBef>
                <a:spcPts val="600"/>
              </a:spcBef>
              <a:spcAft>
                <a:spcPct val="0"/>
              </a:spcAft>
              <a:buClr>
                <a:srgbClr val="800000"/>
              </a:buClr>
              <a:buSzPct val="80000"/>
              <a:buFont typeface="Lucida Grande"/>
              <a:buChar char="❯"/>
              <a:tabLst/>
              <a:defRPr lang="de-AT" sz="1600" kern="1200" noProof="0" dirty="0" smtClean="0">
                <a:solidFill>
                  <a:schemeClr val="tx1"/>
                </a:solidFill>
                <a:latin typeface="Arial" pitchFamily="34" charset="0"/>
                <a:ea typeface="+mn-ea"/>
                <a:cs typeface="Arial" pitchFamily="34" charset="0"/>
              </a:defRPr>
            </a:lvl3pPr>
            <a:lvl4pPr marL="1095375" marR="0" indent="-285750" algn="l" defTabSz="914400" rtl="0" eaLnBrk="0" fontAlgn="base" latinLnBrk="0" hangingPunct="0">
              <a:lnSpc>
                <a:spcPct val="114000"/>
              </a:lnSpc>
              <a:spcBef>
                <a:spcPts val="600"/>
              </a:spcBef>
              <a:spcAft>
                <a:spcPct val="0"/>
              </a:spcAft>
              <a:buClr>
                <a:srgbClr val="800000"/>
              </a:buClr>
              <a:buSzPct val="100000"/>
              <a:buFont typeface="Symbol" charset="2"/>
              <a:buChar char="-"/>
              <a:tabLst/>
              <a:defRPr lang="de-AT" sz="1600" kern="1200" noProof="0" dirty="0" smtClean="0">
                <a:solidFill>
                  <a:schemeClr val="tx1"/>
                </a:solidFill>
                <a:latin typeface="Arial" pitchFamily="34" charset="0"/>
                <a:ea typeface="+mn-ea"/>
                <a:cs typeface="Arial" pitchFamily="34" charset="0"/>
              </a:defRPr>
            </a:lvl4pPr>
          </a:lstStyle>
          <a:p>
            <a:pPr marL="342900" marR="0" lvl="0" indent="-342900" algn="l" defTabSz="914400" rtl="0" eaLnBrk="0" fontAlgn="base" latinLnBrk="0" hangingPunct="0">
              <a:lnSpc>
                <a:spcPct val="100000"/>
              </a:lnSpc>
              <a:spcBef>
                <a:spcPct val="0"/>
              </a:spcBef>
              <a:spcAft>
                <a:spcPct val="0"/>
              </a:spcAft>
              <a:buClr>
                <a:srgbClr val="800000"/>
              </a:buClr>
              <a:buSzTx/>
              <a:buFont typeface="Arial" pitchFamily="34" charset="0"/>
              <a:buChar char="−"/>
              <a:tabLst/>
              <a:defRPr/>
            </a:pPr>
            <a:r>
              <a:rPr kumimoji="0" lang="de-AT" sz="16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Mastertextformat bearbeiten</a:t>
            </a:r>
          </a:p>
          <a:p>
            <a:pPr marL="628650" marR="0" lvl="1" indent="-266700" algn="l" defTabSz="914400" rtl="0" eaLnBrk="0" fontAlgn="base" latinLnBrk="0" hangingPunct="0">
              <a:lnSpc>
                <a:spcPct val="110000"/>
              </a:lnSpc>
              <a:spcBef>
                <a:spcPct val="20000"/>
              </a:spcBef>
              <a:spcAft>
                <a:spcPct val="0"/>
              </a:spcAft>
              <a:buClr>
                <a:srgbClr val="800000"/>
              </a:buClr>
              <a:buSzPct val="120000"/>
              <a:buFont typeface="Arial" pitchFamily="34" charset="0"/>
              <a:buChar char="&gt;"/>
              <a:tabLst/>
              <a:defRPr/>
            </a:pPr>
            <a:r>
              <a:rPr kumimoji="0" lang="de-AT" sz="16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Zweite Ebene</a:t>
            </a:r>
          </a:p>
          <a:p>
            <a:pPr marL="809625" marR="0" lvl="2" indent="-180975" algn="l" defTabSz="914400" rtl="0" eaLnBrk="0" fontAlgn="base" latinLnBrk="0" hangingPunct="0">
              <a:lnSpc>
                <a:spcPct val="110000"/>
              </a:lnSpc>
              <a:spcBef>
                <a:spcPct val="20000"/>
              </a:spcBef>
              <a:spcAft>
                <a:spcPct val="0"/>
              </a:spcAft>
              <a:buClr>
                <a:srgbClr val="800000"/>
              </a:buClr>
              <a:buSzPct val="80000"/>
              <a:buFont typeface="Arial" pitchFamily="34" charset="0"/>
              <a:buChar char="−"/>
              <a:tabLst/>
              <a:defRPr/>
            </a:pPr>
            <a:r>
              <a:rPr kumimoji="0" lang="de-AT" sz="16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Dritte Ebene</a:t>
            </a:r>
          </a:p>
          <a:p>
            <a:pPr marL="990600" marR="0" lvl="3" indent="-180975" algn="l" defTabSz="914400" rtl="0" eaLnBrk="0" fontAlgn="base" latinLnBrk="0" hangingPunct="0">
              <a:lnSpc>
                <a:spcPct val="110000"/>
              </a:lnSpc>
              <a:spcBef>
                <a:spcPct val="20000"/>
              </a:spcBef>
              <a:spcAft>
                <a:spcPct val="0"/>
              </a:spcAft>
              <a:buClr>
                <a:srgbClr val="800000"/>
              </a:buClr>
              <a:buSzPct val="100000"/>
              <a:buFont typeface="Arial" pitchFamily="34" charset="0"/>
              <a:buChar char="&gt;"/>
              <a:tabLst/>
              <a:defRPr/>
            </a:pPr>
            <a:r>
              <a:rPr kumimoji="0" lang="de-AT" sz="16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Vierte Ebene</a:t>
            </a:r>
          </a:p>
        </p:txBody>
      </p:sp>
      <p:sp>
        <p:nvSpPr>
          <p:cNvPr id="6" name="Foliennummernplatzhalter 7"/>
          <p:cNvSpPr>
            <a:spLocks noGrp="1"/>
          </p:cNvSpPr>
          <p:nvPr>
            <p:ph type="sldNum" sz="quarter" idx="4"/>
          </p:nvPr>
        </p:nvSpPr>
        <p:spPr>
          <a:xfrm>
            <a:off x="791580" y="4587974"/>
            <a:ext cx="504056" cy="216024"/>
          </a:xfrm>
          <a:prstGeom prst="rect">
            <a:avLst/>
          </a:prstGeom>
        </p:spPr>
        <p:txBody>
          <a:bodyPr vert="horz" lIns="91440" tIns="45720" rIns="91440" bIns="45720" rtlCol="0" anchor="ctr"/>
          <a:lstStyle>
            <a:lvl1pPr algn="r">
              <a:defRPr sz="1000">
                <a:solidFill>
                  <a:srgbClr val="000000"/>
                </a:solidFill>
              </a:defRPr>
            </a:lvl1pPr>
          </a:lstStyle>
          <a:p>
            <a:fld id="{34B5A52B-CED3-2B45-BCB4-D0C43D96A753}" type="slidenum">
              <a:rPr lang="de-DE" smtClean="0"/>
              <a:pPr/>
              <a:t>‹#›</a:t>
            </a:fld>
            <a:endParaRPr lang="de-DE" dirty="0"/>
          </a:p>
        </p:txBody>
      </p:sp>
      <p:pic>
        <p:nvPicPr>
          <p:cNvPr id="7" name="Picture 6"/>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588224" y="4623978"/>
            <a:ext cx="720980" cy="360040"/>
          </a:xfrm>
          <a:prstGeom prst="rect">
            <a:avLst/>
          </a:prstGeom>
        </p:spPr>
      </p:pic>
      <p:sp>
        <p:nvSpPr>
          <p:cNvPr id="9" name="Textplatzhalter 14"/>
          <p:cNvSpPr>
            <a:spLocks noGrp="1"/>
          </p:cNvSpPr>
          <p:nvPr>
            <p:ph type="body" sz="quarter" idx="14" hasCustomPrompt="1"/>
          </p:nvPr>
        </p:nvSpPr>
        <p:spPr>
          <a:xfrm>
            <a:off x="4788061" y="1143000"/>
            <a:ext cx="3600326" cy="3156942"/>
          </a:xfrm>
        </p:spPr>
        <p:txBody>
          <a:bodyPr/>
          <a:lstStyle>
            <a:lvl1pPr marL="342900" marR="0" indent="-342900" algn="l" defTabSz="914400" rtl="0" eaLnBrk="0" fontAlgn="base" latinLnBrk="0" hangingPunct="0">
              <a:lnSpc>
                <a:spcPct val="114000"/>
              </a:lnSpc>
              <a:spcBef>
                <a:spcPts val="600"/>
              </a:spcBef>
              <a:spcAft>
                <a:spcPct val="0"/>
              </a:spcAft>
              <a:buClr>
                <a:srgbClr val="800000"/>
              </a:buClr>
              <a:buSzTx/>
              <a:buFont typeface="Arial" pitchFamily="34" charset="0"/>
              <a:buChar char="−"/>
              <a:tabLst/>
              <a:defRPr lang="de-AT" sz="1600" b="0" kern="1200" noProof="0" dirty="0" smtClean="0">
                <a:solidFill>
                  <a:schemeClr val="tx1"/>
                </a:solidFill>
                <a:latin typeface="Arial" pitchFamily="34" charset="0"/>
                <a:ea typeface="+mn-ea"/>
                <a:cs typeface="Arial" pitchFamily="34" charset="0"/>
              </a:defRPr>
            </a:lvl1pPr>
            <a:lvl2pPr marL="647700" marR="0" indent="-285750" algn="l" defTabSz="914400" rtl="0" eaLnBrk="0" fontAlgn="base" latinLnBrk="0" hangingPunct="0">
              <a:lnSpc>
                <a:spcPct val="114000"/>
              </a:lnSpc>
              <a:spcBef>
                <a:spcPts val="600"/>
              </a:spcBef>
              <a:spcAft>
                <a:spcPct val="0"/>
              </a:spcAft>
              <a:buClr>
                <a:srgbClr val="800000"/>
              </a:buClr>
              <a:buSzPct val="120000"/>
              <a:buFont typeface="Symbol" charset="2"/>
              <a:buChar char="-"/>
              <a:tabLst/>
              <a:defRPr lang="de-AT" sz="1600" kern="1200" noProof="0" dirty="0" smtClean="0">
                <a:solidFill>
                  <a:schemeClr val="tx1"/>
                </a:solidFill>
                <a:latin typeface="Arial" pitchFamily="34" charset="0"/>
                <a:ea typeface="+mn-ea"/>
                <a:cs typeface="Arial" pitchFamily="34" charset="0"/>
              </a:defRPr>
            </a:lvl2pPr>
            <a:lvl3pPr marL="914400" marR="0" indent="-285750" algn="l" defTabSz="914400" rtl="0" eaLnBrk="0" fontAlgn="base" latinLnBrk="0" hangingPunct="0">
              <a:lnSpc>
                <a:spcPct val="114000"/>
              </a:lnSpc>
              <a:spcBef>
                <a:spcPts val="600"/>
              </a:spcBef>
              <a:spcAft>
                <a:spcPct val="0"/>
              </a:spcAft>
              <a:buClr>
                <a:srgbClr val="800000"/>
              </a:buClr>
              <a:buSzPct val="80000"/>
              <a:buFont typeface="Lucida Grande"/>
              <a:buChar char="❯"/>
              <a:tabLst/>
              <a:defRPr lang="de-AT" sz="1600" kern="1200" noProof="0" dirty="0" smtClean="0">
                <a:solidFill>
                  <a:schemeClr val="tx1"/>
                </a:solidFill>
                <a:latin typeface="Arial" pitchFamily="34" charset="0"/>
                <a:ea typeface="+mn-ea"/>
                <a:cs typeface="Arial" pitchFamily="34" charset="0"/>
              </a:defRPr>
            </a:lvl3pPr>
            <a:lvl4pPr marL="1095375" marR="0" indent="-285750" algn="l" defTabSz="914400" rtl="0" eaLnBrk="0" fontAlgn="base" latinLnBrk="0" hangingPunct="0">
              <a:lnSpc>
                <a:spcPct val="114000"/>
              </a:lnSpc>
              <a:spcBef>
                <a:spcPts val="600"/>
              </a:spcBef>
              <a:spcAft>
                <a:spcPct val="0"/>
              </a:spcAft>
              <a:buClr>
                <a:srgbClr val="800000"/>
              </a:buClr>
              <a:buSzPct val="100000"/>
              <a:buFont typeface="Symbol" charset="2"/>
              <a:buChar char="-"/>
              <a:tabLst/>
              <a:defRPr lang="de-AT" sz="1600" kern="1200" noProof="0" dirty="0" smtClean="0">
                <a:solidFill>
                  <a:schemeClr val="tx1"/>
                </a:solidFill>
                <a:latin typeface="Arial" pitchFamily="34" charset="0"/>
                <a:ea typeface="+mn-ea"/>
                <a:cs typeface="Arial" pitchFamily="34" charset="0"/>
              </a:defRPr>
            </a:lvl4pPr>
          </a:lstStyle>
          <a:p>
            <a:pPr marL="342900" marR="0" lvl="0" indent="-342900" algn="l" defTabSz="914400" rtl="0" eaLnBrk="0" fontAlgn="base" latinLnBrk="0" hangingPunct="0">
              <a:lnSpc>
                <a:spcPct val="100000"/>
              </a:lnSpc>
              <a:spcBef>
                <a:spcPct val="0"/>
              </a:spcBef>
              <a:spcAft>
                <a:spcPct val="0"/>
              </a:spcAft>
              <a:buClr>
                <a:srgbClr val="800000"/>
              </a:buClr>
              <a:buSzTx/>
              <a:buFont typeface="Arial" pitchFamily="34" charset="0"/>
              <a:buChar char="−"/>
              <a:tabLst/>
              <a:defRPr/>
            </a:pPr>
            <a:r>
              <a:rPr kumimoji="0" lang="de-AT" sz="16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Mastertextformat bearbeiten</a:t>
            </a:r>
          </a:p>
          <a:p>
            <a:pPr marL="628650" marR="0" lvl="1" indent="-266700" algn="l" defTabSz="914400" rtl="0" eaLnBrk="0" fontAlgn="base" latinLnBrk="0" hangingPunct="0">
              <a:lnSpc>
                <a:spcPct val="110000"/>
              </a:lnSpc>
              <a:spcBef>
                <a:spcPct val="20000"/>
              </a:spcBef>
              <a:spcAft>
                <a:spcPct val="0"/>
              </a:spcAft>
              <a:buClr>
                <a:srgbClr val="800000"/>
              </a:buClr>
              <a:buSzPct val="120000"/>
              <a:buFont typeface="Arial" pitchFamily="34" charset="0"/>
              <a:buChar char="&gt;"/>
              <a:tabLst/>
              <a:defRPr/>
            </a:pPr>
            <a:r>
              <a:rPr kumimoji="0" lang="de-AT" sz="16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Zweite Ebene</a:t>
            </a:r>
          </a:p>
          <a:p>
            <a:pPr marL="809625" marR="0" lvl="2" indent="-180975" algn="l" defTabSz="914400" rtl="0" eaLnBrk="0" fontAlgn="base" latinLnBrk="0" hangingPunct="0">
              <a:lnSpc>
                <a:spcPct val="110000"/>
              </a:lnSpc>
              <a:spcBef>
                <a:spcPct val="20000"/>
              </a:spcBef>
              <a:spcAft>
                <a:spcPct val="0"/>
              </a:spcAft>
              <a:buClr>
                <a:srgbClr val="800000"/>
              </a:buClr>
              <a:buSzPct val="80000"/>
              <a:buFont typeface="Arial" pitchFamily="34" charset="0"/>
              <a:buChar char="−"/>
              <a:tabLst/>
              <a:defRPr/>
            </a:pPr>
            <a:r>
              <a:rPr kumimoji="0" lang="de-AT" sz="16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Dritte Ebene</a:t>
            </a:r>
          </a:p>
          <a:p>
            <a:pPr marL="990600" marR="0" lvl="3" indent="-180975" algn="l" defTabSz="914400" rtl="0" eaLnBrk="0" fontAlgn="base" latinLnBrk="0" hangingPunct="0">
              <a:lnSpc>
                <a:spcPct val="110000"/>
              </a:lnSpc>
              <a:spcBef>
                <a:spcPct val="20000"/>
              </a:spcBef>
              <a:spcAft>
                <a:spcPct val="0"/>
              </a:spcAft>
              <a:buClr>
                <a:srgbClr val="800000"/>
              </a:buClr>
              <a:buSzPct val="100000"/>
              <a:buFont typeface="Arial" pitchFamily="34" charset="0"/>
              <a:buChar char="&gt;"/>
              <a:tabLst/>
              <a:defRPr/>
            </a:pPr>
            <a:r>
              <a:rPr kumimoji="0" lang="de-AT" sz="16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Vierte Ebene</a:t>
            </a:r>
          </a:p>
        </p:txBody>
      </p:sp>
    </p:spTree>
    <p:extLst>
      <p:ext uri="{BB962C8B-B14F-4D97-AF65-F5344CB8AC3E}">
        <p14:creationId xmlns:p14="http://schemas.microsoft.com/office/powerpoint/2010/main" val="20661865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iagramm-Folie">
    <p:spTree>
      <p:nvGrpSpPr>
        <p:cNvPr id="1" name=""/>
        <p:cNvGrpSpPr/>
        <p:nvPr/>
      </p:nvGrpSpPr>
      <p:grpSpPr>
        <a:xfrm>
          <a:off x="0" y="0"/>
          <a:ext cx="0" cy="0"/>
          <a:chOff x="0" y="0"/>
          <a:chExt cx="0" cy="0"/>
        </a:xfrm>
      </p:grpSpPr>
      <p:pic>
        <p:nvPicPr>
          <p:cNvPr id="10" name="Bild 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060" y="0"/>
            <a:ext cx="9135879" cy="5143500"/>
          </a:xfrm>
          <a:prstGeom prst="rect">
            <a:avLst/>
          </a:prstGeom>
        </p:spPr>
      </p:pic>
      <p:sp>
        <p:nvSpPr>
          <p:cNvPr id="2" name="Titel 1"/>
          <p:cNvSpPr>
            <a:spLocks noGrp="1"/>
          </p:cNvSpPr>
          <p:nvPr>
            <p:ph type="title"/>
          </p:nvPr>
        </p:nvSpPr>
        <p:spPr>
          <a:xfrm>
            <a:off x="755650" y="305100"/>
            <a:ext cx="7632774" cy="642600"/>
          </a:xfrm>
        </p:spPr>
        <p:txBody>
          <a:bodyPr>
            <a:noAutofit/>
          </a:bodyPr>
          <a:lstStyle>
            <a:lvl1pPr algn="l">
              <a:defRPr sz="3000" b="1">
                <a:latin typeface="Arial" pitchFamily="34" charset="0"/>
                <a:cs typeface="Arial" pitchFamily="34" charset="0"/>
              </a:defRPr>
            </a:lvl1pPr>
          </a:lstStyle>
          <a:p>
            <a:r>
              <a:rPr lang="de-DE" dirty="0" smtClean="0"/>
              <a:t>Titelmasterformat durch Klicken bearbeiten</a:t>
            </a:r>
            <a:endParaRPr lang="de-DE" dirty="0"/>
          </a:p>
        </p:txBody>
      </p:sp>
      <p:sp>
        <p:nvSpPr>
          <p:cNvPr id="9" name="Inhaltsplatzhalter 8"/>
          <p:cNvSpPr>
            <a:spLocks noGrp="1"/>
          </p:cNvSpPr>
          <p:nvPr>
            <p:ph sz="quarter" idx="10" hasCustomPrompt="1"/>
          </p:nvPr>
        </p:nvSpPr>
        <p:spPr>
          <a:xfrm>
            <a:off x="755650" y="1131590"/>
            <a:ext cx="7632774" cy="3168352"/>
          </a:xfrm>
        </p:spPr>
        <p:txBody>
          <a:bodyPr/>
          <a:lstStyle>
            <a:lvl1pPr marL="342900" indent="-342900">
              <a:lnSpc>
                <a:spcPct val="114000"/>
              </a:lnSpc>
              <a:spcBef>
                <a:spcPts val="600"/>
              </a:spcBef>
              <a:defRPr kumimoji="0" lang="de-AT" sz="16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defRPr>
            </a:lvl1pPr>
            <a:lvl2pPr marL="647700" indent="-285750">
              <a:lnSpc>
                <a:spcPct val="114000"/>
              </a:lnSpc>
              <a:spcBef>
                <a:spcPts val="600"/>
              </a:spcBef>
              <a:defRPr kumimoji="0" lang="de-AT" sz="16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defRPr>
            </a:lvl2pPr>
            <a:lvl3pPr marL="914400" indent="-285750">
              <a:lnSpc>
                <a:spcPct val="114000"/>
              </a:lnSpc>
              <a:spcBef>
                <a:spcPts val="600"/>
              </a:spcBef>
              <a:defRPr kumimoji="0" lang="de-AT" sz="16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defRPr>
            </a:lvl3pPr>
            <a:lvl4pPr marL="1095375" indent="-285750">
              <a:lnSpc>
                <a:spcPct val="114000"/>
              </a:lnSpc>
              <a:spcBef>
                <a:spcPts val="600"/>
              </a:spcBef>
              <a:defRPr kumimoji="0" lang="de-AT" sz="16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defRPr>
            </a:lvl4pPr>
          </a:lstStyle>
          <a:p>
            <a:pPr marL="342900" marR="0" lvl="0" indent="-342900" algn="l" defTabSz="914400" rtl="0" eaLnBrk="0" fontAlgn="base" latinLnBrk="0" hangingPunct="0">
              <a:lnSpc>
                <a:spcPct val="100000"/>
              </a:lnSpc>
              <a:spcBef>
                <a:spcPct val="0"/>
              </a:spcBef>
              <a:spcAft>
                <a:spcPct val="0"/>
              </a:spcAft>
              <a:buClr>
                <a:srgbClr val="800000"/>
              </a:buClr>
              <a:buSzTx/>
              <a:buFont typeface="Arial" pitchFamily="34" charset="0"/>
              <a:buChar char="−"/>
              <a:tabLst/>
              <a:defRPr/>
            </a:pPr>
            <a:r>
              <a:rPr lang="de-AT" dirty="0" smtClean="0"/>
              <a:t>Titelmastertextformat durch Klicken bearbeiten</a:t>
            </a:r>
          </a:p>
          <a:p>
            <a:pPr marL="628650" marR="0" lvl="1" indent="-266700" algn="l" defTabSz="914400" rtl="0" eaLnBrk="0" fontAlgn="base" latinLnBrk="0" hangingPunct="0">
              <a:lnSpc>
                <a:spcPct val="110000"/>
              </a:lnSpc>
              <a:spcBef>
                <a:spcPct val="20000"/>
              </a:spcBef>
              <a:spcAft>
                <a:spcPct val="0"/>
              </a:spcAft>
              <a:buClr>
                <a:srgbClr val="800000"/>
              </a:buClr>
              <a:buSzPct val="120000"/>
              <a:buFont typeface="Arial" pitchFamily="34" charset="0"/>
              <a:buChar char="&gt;"/>
              <a:tabLst/>
              <a:defRPr/>
            </a:pPr>
            <a:r>
              <a:rPr lang="de-AT" dirty="0" smtClean="0"/>
              <a:t>Zweite Ebene</a:t>
            </a:r>
          </a:p>
          <a:p>
            <a:pPr marL="809625" marR="0" lvl="2" indent="-180975" algn="l" defTabSz="914400" rtl="0" eaLnBrk="0" fontAlgn="base" latinLnBrk="0" hangingPunct="0">
              <a:lnSpc>
                <a:spcPct val="110000"/>
              </a:lnSpc>
              <a:spcBef>
                <a:spcPct val="20000"/>
              </a:spcBef>
              <a:spcAft>
                <a:spcPct val="0"/>
              </a:spcAft>
              <a:buClr>
                <a:srgbClr val="800000"/>
              </a:buClr>
              <a:buSzPct val="80000"/>
              <a:buFont typeface="Arial" pitchFamily="34" charset="0"/>
              <a:buChar char="−"/>
              <a:tabLst/>
              <a:defRPr/>
            </a:pPr>
            <a:r>
              <a:rPr lang="de-AT" dirty="0" smtClean="0"/>
              <a:t>Dritte Ebene</a:t>
            </a:r>
          </a:p>
          <a:p>
            <a:pPr marL="990600" marR="0" lvl="3" indent="-180975" algn="l" defTabSz="914400" rtl="0" eaLnBrk="0" fontAlgn="base" latinLnBrk="0" hangingPunct="0">
              <a:lnSpc>
                <a:spcPct val="110000"/>
              </a:lnSpc>
              <a:spcBef>
                <a:spcPct val="20000"/>
              </a:spcBef>
              <a:spcAft>
                <a:spcPct val="0"/>
              </a:spcAft>
              <a:buClr>
                <a:srgbClr val="800000"/>
              </a:buClr>
              <a:buSzPct val="100000"/>
              <a:buFont typeface="Arial" pitchFamily="34" charset="0"/>
              <a:buChar char="&gt;"/>
              <a:tabLst/>
              <a:defRPr/>
            </a:pPr>
            <a:r>
              <a:rPr lang="de-AT" dirty="0" smtClean="0"/>
              <a:t>Vierte Ebene</a:t>
            </a:r>
          </a:p>
        </p:txBody>
      </p:sp>
      <p:sp>
        <p:nvSpPr>
          <p:cNvPr id="6" name="Foliennummernplatzhalter 7"/>
          <p:cNvSpPr>
            <a:spLocks noGrp="1"/>
          </p:cNvSpPr>
          <p:nvPr>
            <p:ph type="sldNum" sz="quarter" idx="4"/>
          </p:nvPr>
        </p:nvSpPr>
        <p:spPr>
          <a:xfrm>
            <a:off x="791580" y="4587974"/>
            <a:ext cx="504056" cy="216024"/>
          </a:xfrm>
          <a:prstGeom prst="rect">
            <a:avLst/>
          </a:prstGeom>
        </p:spPr>
        <p:txBody>
          <a:bodyPr vert="horz" lIns="91440" tIns="45720" rIns="91440" bIns="45720" rtlCol="0" anchor="ctr"/>
          <a:lstStyle>
            <a:lvl1pPr algn="r">
              <a:defRPr sz="1000">
                <a:solidFill>
                  <a:srgbClr val="000000"/>
                </a:solidFill>
              </a:defRPr>
            </a:lvl1pPr>
          </a:lstStyle>
          <a:p>
            <a:fld id="{34B5A52B-CED3-2B45-BCB4-D0C43D96A753}" type="slidenum">
              <a:rPr lang="de-DE" smtClean="0"/>
              <a:pPr/>
              <a:t>‹#›</a:t>
            </a:fld>
            <a:endParaRPr lang="de-DE" dirty="0"/>
          </a:p>
        </p:txBody>
      </p:sp>
      <p:pic>
        <p:nvPicPr>
          <p:cNvPr id="7" name="Picture 6"/>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588224" y="4623978"/>
            <a:ext cx="720980" cy="360040"/>
          </a:xfrm>
          <a:prstGeom prst="rect">
            <a:avLst/>
          </a:prstGeom>
        </p:spPr>
      </p:pic>
    </p:spTree>
    <p:extLst>
      <p:ext uri="{BB962C8B-B14F-4D97-AF65-F5344CB8AC3E}">
        <p14:creationId xmlns:p14="http://schemas.microsoft.com/office/powerpoint/2010/main" val="28018459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ustom Layout">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37233150"/>
      </p:ext>
    </p:extLst>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7" name="Titelplatzhalter 1"/>
          <p:cNvSpPr>
            <a:spLocks noGrp="1"/>
          </p:cNvSpPr>
          <p:nvPr>
            <p:ph type="title"/>
          </p:nvPr>
        </p:nvSpPr>
        <p:spPr bwMode="auto">
          <a:xfrm>
            <a:off x="755650" y="304800"/>
            <a:ext cx="741675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b" anchorCtr="0" compatLnSpc="1">
            <a:prstTxWarp prst="textNoShape">
              <a:avLst/>
            </a:prstTxWarp>
          </a:bodyPr>
          <a:lstStyle/>
          <a:p>
            <a:pPr lvl="0"/>
            <a:r>
              <a:rPr lang="de-DE" dirty="0" smtClean="0"/>
              <a:t>Titelmasterformat durch Klicken</a:t>
            </a:r>
            <a:br>
              <a:rPr lang="de-DE" dirty="0" smtClean="0"/>
            </a:br>
            <a:r>
              <a:rPr lang="de-DE" dirty="0" smtClean="0"/>
              <a:t>bearbeiten</a:t>
            </a:r>
          </a:p>
        </p:txBody>
      </p:sp>
      <p:sp>
        <p:nvSpPr>
          <p:cNvPr id="1028" name="Textplatzhalter 2"/>
          <p:cNvSpPr>
            <a:spLocks noGrp="1"/>
          </p:cNvSpPr>
          <p:nvPr>
            <p:ph type="body" idx="1"/>
          </p:nvPr>
        </p:nvSpPr>
        <p:spPr bwMode="auto">
          <a:xfrm>
            <a:off x="755576" y="1296591"/>
            <a:ext cx="7400925" cy="305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marL="342900" marR="0" lvl="0" indent="-342900" algn="l" defTabSz="914400" rtl="0" eaLnBrk="0" fontAlgn="base" latinLnBrk="0" hangingPunct="0">
              <a:lnSpc>
                <a:spcPct val="100000"/>
              </a:lnSpc>
              <a:spcBef>
                <a:spcPct val="0"/>
              </a:spcBef>
              <a:spcAft>
                <a:spcPct val="0"/>
              </a:spcAft>
              <a:buClr>
                <a:srgbClr val="800000"/>
              </a:buClr>
              <a:buSzTx/>
              <a:buFont typeface="Arial" pitchFamily="34" charset="0"/>
              <a:buChar char="−"/>
              <a:tabLst/>
              <a:defRPr/>
            </a:pPr>
            <a:r>
              <a:rPr lang="de-AT" dirty="0" smtClean="0"/>
              <a:t>Titelmastertextformat durch Klicken bearbeiten</a:t>
            </a:r>
          </a:p>
          <a:p>
            <a:pPr marL="628650" marR="0" lvl="1" indent="-266700" algn="l" defTabSz="914400" rtl="0" eaLnBrk="0" fontAlgn="base" latinLnBrk="0" hangingPunct="0">
              <a:lnSpc>
                <a:spcPct val="110000"/>
              </a:lnSpc>
              <a:spcBef>
                <a:spcPct val="20000"/>
              </a:spcBef>
              <a:spcAft>
                <a:spcPct val="0"/>
              </a:spcAft>
              <a:buClr>
                <a:srgbClr val="800000"/>
              </a:buClr>
              <a:buSzPct val="120000"/>
              <a:buFont typeface="Arial" pitchFamily="34" charset="0"/>
              <a:buChar char="&gt;"/>
              <a:tabLst/>
              <a:defRPr/>
            </a:pPr>
            <a:r>
              <a:rPr lang="de-AT" dirty="0" smtClean="0"/>
              <a:t>Zweite Ebene</a:t>
            </a:r>
          </a:p>
          <a:p>
            <a:pPr marL="809625" marR="0" lvl="2" indent="-180975" algn="l" defTabSz="914400" rtl="0" eaLnBrk="0" fontAlgn="base" latinLnBrk="0" hangingPunct="0">
              <a:lnSpc>
                <a:spcPct val="110000"/>
              </a:lnSpc>
              <a:spcBef>
                <a:spcPct val="20000"/>
              </a:spcBef>
              <a:spcAft>
                <a:spcPct val="0"/>
              </a:spcAft>
              <a:buClr>
                <a:srgbClr val="800000"/>
              </a:buClr>
              <a:buSzPct val="80000"/>
              <a:buFont typeface="Arial" pitchFamily="34" charset="0"/>
              <a:buChar char="−"/>
              <a:tabLst/>
              <a:defRPr/>
            </a:pPr>
            <a:r>
              <a:rPr lang="de-AT" dirty="0" smtClean="0"/>
              <a:t>Dritte Ebene</a:t>
            </a:r>
          </a:p>
          <a:p>
            <a:pPr marL="990600" marR="0" lvl="3" indent="-180975" algn="l" defTabSz="914400" rtl="0" eaLnBrk="0" fontAlgn="base" latinLnBrk="0" hangingPunct="0">
              <a:lnSpc>
                <a:spcPct val="110000"/>
              </a:lnSpc>
              <a:spcBef>
                <a:spcPct val="20000"/>
              </a:spcBef>
              <a:spcAft>
                <a:spcPct val="0"/>
              </a:spcAft>
              <a:buClr>
                <a:srgbClr val="800000"/>
              </a:buClr>
              <a:buSzPct val="100000"/>
              <a:buFont typeface="Arial" pitchFamily="34" charset="0"/>
              <a:buChar char="&gt;"/>
              <a:tabLst/>
              <a:defRPr/>
            </a:pPr>
            <a:r>
              <a:rPr lang="de-AT" dirty="0" smtClean="0"/>
              <a:t>Vierte Ebene</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5" r:id="rId4"/>
    <p:sldLayoutId id="2147483653" r:id="rId5"/>
    <p:sldLayoutId id="2147483654" r:id="rId6"/>
  </p:sldLayoutIdLst>
  <p:hf hdr="0" ftr="0" dt="0"/>
  <p:txStyles>
    <p:titleStyle>
      <a:lvl1pPr algn="l" rtl="0" eaLnBrk="0" fontAlgn="base" hangingPunct="0">
        <a:spcBef>
          <a:spcPct val="0"/>
        </a:spcBef>
        <a:spcAft>
          <a:spcPct val="0"/>
        </a:spcAft>
        <a:defRPr sz="3000" b="1" kern="1200">
          <a:solidFill>
            <a:schemeClr val="tx1"/>
          </a:solidFill>
          <a:latin typeface="Arial" pitchFamily="34" charset="0"/>
          <a:ea typeface="+mj-ea"/>
          <a:cs typeface="Arial" pitchFamily="34" charset="0"/>
        </a:defRPr>
      </a:lvl1pPr>
      <a:lvl2pPr algn="l" rtl="0" eaLnBrk="0" fontAlgn="base" hangingPunct="0">
        <a:spcBef>
          <a:spcPct val="0"/>
        </a:spcBef>
        <a:spcAft>
          <a:spcPct val="0"/>
        </a:spcAft>
        <a:defRPr sz="3000" b="1">
          <a:solidFill>
            <a:schemeClr val="tx1"/>
          </a:solidFill>
          <a:latin typeface="Arial" charset="0"/>
          <a:cs typeface="Arial" charset="0"/>
        </a:defRPr>
      </a:lvl2pPr>
      <a:lvl3pPr algn="l" rtl="0" eaLnBrk="0" fontAlgn="base" hangingPunct="0">
        <a:spcBef>
          <a:spcPct val="0"/>
        </a:spcBef>
        <a:spcAft>
          <a:spcPct val="0"/>
        </a:spcAft>
        <a:defRPr sz="3000" b="1">
          <a:solidFill>
            <a:schemeClr val="tx1"/>
          </a:solidFill>
          <a:latin typeface="Arial" charset="0"/>
          <a:cs typeface="Arial" charset="0"/>
        </a:defRPr>
      </a:lvl3pPr>
      <a:lvl4pPr algn="l" rtl="0" eaLnBrk="0" fontAlgn="base" hangingPunct="0">
        <a:spcBef>
          <a:spcPct val="0"/>
        </a:spcBef>
        <a:spcAft>
          <a:spcPct val="0"/>
        </a:spcAft>
        <a:defRPr sz="3000" b="1">
          <a:solidFill>
            <a:schemeClr val="tx1"/>
          </a:solidFill>
          <a:latin typeface="Arial" charset="0"/>
          <a:cs typeface="Arial" charset="0"/>
        </a:defRPr>
      </a:lvl4pPr>
      <a:lvl5pPr algn="l" rtl="0" eaLnBrk="0" fontAlgn="base" hangingPunct="0">
        <a:spcBef>
          <a:spcPct val="0"/>
        </a:spcBef>
        <a:spcAft>
          <a:spcPct val="0"/>
        </a:spcAft>
        <a:defRPr sz="3000" b="1">
          <a:solidFill>
            <a:schemeClr val="tx1"/>
          </a:solidFill>
          <a:latin typeface="Arial" charset="0"/>
          <a:cs typeface="Arial" charset="0"/>
        </a:defRPr>
      </a:lvl5pPr>
      <a:lvl6pPr marL="457200" algn="l" rtl="0" fontAlgn="base">
        <a:spcBef>
          <a:spcPct val="0"/>
        </a:spcBef>
        <a:spcAft>
          <a:spcPct val="0"/>
        </a:spcAft>
        <a:defRPr sz="3000" b="1">
          <a:solidFill>
            <a:schemeClr val="tx1"/>
          </a:solidFill>
          <a:latin typeface="Arial" charset="0"/>
          <a:cs typeface="Arial" charset="0"/>
        </a:defRPr>
      </a:lvl6pPr>
      <a:lvl7pPr marL="914400" algn="l" rtl="0" fontAlgn="base">
        <a:spcBef>
          <a:spcPct val="0"/>
        </a:spcBef>
        <a:spcAft>
          <a:spcPct val="0"/>
        </a:spcAft>
        <a:defRPr sz="3000" b="1">
          <a:solidFill>
            <a:schemeClr val="tx1"/>
          </a:solidFill>
          <a:latin typeface="Arial" charset="0"/>
          <a:cs typeface="Arial" charset="0"/>
        </a:defRPr>
      </a:lvl7pPr>
      <a:lvl8pPr marL="1371600" algn="l" rtl="0" fontAlgn="base">
        <a:spcBef>
          <a:spcPct val="0"/>
        </a:spcBef>
        <a:spcAft>
          <a:spcPct val="0"/>
        </a:spcAft>
        <a:defRPr sz="3000" b="1">
          <a:solidFill>
            <a:schemeClr val="tx1"/>
          </a:solidFill>
          <a:latin typeface="Arial" charset="0"/>
          <a:cs typeface="Arial" charset="0"/>
        </a:defRPr>
      </a:lvl8pPr>
      <a:lvl9pPr marL="1828800" algn="l" rtl="0" fontAlgn="base">
        <a:spcBef>
          <a:spcPct val="0"/>
        </a:spcBef>
        <a:spcAft>
          <a:spcPct val="0"/>
        </a:spcAft>
        <a:defRPr sz="3000" b="1">
          <a:solidFill>
            <a:schemeClr val="tx1"/>
          </a:solidFill>
          <a:latin typeface="Arial" charset="0"/>
          <a:cs typeface="Arial" charset="0"/>
        </a:defRPr>
      </a:lvl9pPr>
    </p:titleStyle>
    <p:bodyStyle>
      <a:lvl1pPr marL="342900" marR="0" indent="-342900" algn="l" defTabSz="914400" rtl="0" eaLnBrk="0" fontAlgn="base" latinLnBrk="0" hangingPunct="0">
        <a:lnSpc>
          <a:spcPct val="114000"/>
        </a:lnSpc>
        <a:spcBef>
          <a:spcPts val="600"/>
        </a:spcBef>
        <a:spcAft>
          <a:spcPct val="0"/>
        </a:spcAft>
        <a:buClr>
          <a:srgbClr val="800000"/>
        </a:buClr>
        <a:buSzTx/>
        <a:buFont typeface="Arial" pitchFamily="34" charset="0"/>
        <a:buChar char="−"/>
        <a:tabLst/>
        <a:defRPr sz="1600" b="0" kern="1200">
          <a:solidFill>
            <a:schemeClr val="tx1"/>
          </a:solidFill>
          <a:latin typeface="Arial" pitchFamily="34" charset="0"/>
          <a:ea typeface="+mn-ea"/>
          <a:cs typeface="Arial" pitchFamily="34" charset="0"/>
        </a:defRPr>
      </a:lvl1pPr>
      <a:lvl2pPr marL="628650" marR="0" indent="-266700" algn="l" defTabSz="914400" rtl="0" eaLnBrk="0" fontAlgn="base" latinLnBrk="0" hangingPunct="0">
        <a:lnSpc>
          <a:spcPct val="114000"/>
        </a:lnSpc>
        <a:spcBef>
          <a:spcPts val="600"/>
        </a:spcBef>
        <a:spcAft>
          <a:spcPct val="0"/>
        </a:spcAft>
        <a:buClr>
          <a:srgbClr val="800000"/>
        </a:buClr>
        <a:buSzPct val="120000"/>
        <a:buFont typeface="Arial" pitchFamily="34" charset="0"/>
        <a:buChar char="&gt;"/>
        <a:tabLst/>
        <a:defRPr sz="1600" kern="1200">
          <a:solidFill>
            <a:schemeClr val="tx1"/>
          </a:solidFill>
          <a:latin typeface="Arial" pitchFamily="34" charset="0"/>
          <a:ea typeface="+mn-ea"/>
          <a:cs typeface="Arial" pitchFamily="34" charset="0"/>
        </a:defRPr>
      </a:lvl2pPr>
      <a:lvl3pPr marL="809625" marR="0" indent="-180975" algn="l" defTabSz="914400" rtl="0" eaLnBrk="0" fontAlgn="base" latinLnBrk="0" hangingPunct="0">
        <a:lnSpc>
          <a:spcPct val="114000"/>
        </a:lnSpc>
        <a:spcBef>
          <a:spcPts val="600"/>
        </a:spcBef>
        <a:spcAft>
          <a:spcPct val="0"/>
        </a:spcAft>
        <a:buClr>
          <a:srgbClr val="800000"/>
        </a:buClr>
        <a:buSzPct val="80000"/>
        <a:buFont typeface="Arial" pitchFamily="34" charset="0"/>
        <a:buChar char="−"/>
        <a:tabLst/>
        <a:defRPr sz="1600" kern="1200">
          <a:solidFill>
            <a:schemeClr val="tx1"/>
          </a:solidFill>
          <a:latin typeface="Arial" pitchFamily="34" charset="0"/>
          <a:ea typeface="+mn-ea"/>
          <a:cs typeface="Arial" pitchFamily="34" charset="0"/>
        </a:defRPr>
      </a:lvl3pPr>
      <a:lvl4pPr marL="990600" marR="0" indent="-180975" algn="l" defTabSz="914400" rtl="0" eaLnBrk="0" fontAlgn="base" latinLnBrk="0" hangingPunct="0">
        <a:lnSpc>
          <a:spcPct val="114000"/>
        </a:lnSpc>
        <a:spcBef>
          <a:spcPts val="600"/>
        </a:spcBef>
        <a:spcAft>
          <a:spcPct val="0"/>
        </a:spcAft>
        <a:buClr>
          <a:srgbClr val="800000"/>
        </a:buClr>
        <a:buSzPct val="100000"/>
        <a:buFont typeface="Arial" pitchFamily="34" charset="0"/>
        <a:buChar char="&gt;"/>
        <a:tabLst/>
        <a:defRPr sz="1600" kern="1200">
          <a:solidFill>
            <a:schemeClr val="tx1"/>
          </a:solidFill>
          <a:latin typeface="Arial" pitchFamily="34" charset="0"/>
          <a:ea typeface="+mn-ea"/>
          <a:cs typeface="Arial" pitchFamily="34" charset="0"/>
        </a:defRPr>
      </a:lvl4pPr>
      <a:lvl5pPr marL="881063" indent="-3175" algn="l" rtl="0" eaLnBrk="0" fontAlgn="base" hangingPunct="0">
        <a:lnSpc>
          <a:spcPct val="110000"/>
        </a:lnSpc>
        <a:spcBef>
          <a:spcPct val="20000"/>
        </a:spcBef>
        <a:spcAft>
          <a:spcPct val="0"/>
        </a:spcAft>
        <a:buClr>
          <a:srgbClr val="800000"/>
        </a:buClr>
        <a:buSzPct val="70000"/>
        <a:buFont typeface="Lucida Grande"/>
        <a:buChar char="❯"/>
        <a:defRPr sz="16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15.tiff"/></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4" Type="http://schemas.openxmlformats.org/officeDocument/2006/relationships/image" Target="../media/image17.tiff"/><Relationship Id="rId1" Type="http://schemas.openxmlformats.org/officeDocument/2006/relationships/slideLayout" Target="../slideLayouts/slideLayout6.xml"/><Relationship Id="rId2" Type="http://schemas.openxmlformats.org/officeDocument/2006/relationships/notesSlide" Target="../notesSlides/notesSlide8.xml"/></Relationships>
</file>

<file path=ppt/slides/_rels/slide12.xml.rels><?xml version="1.0" encoding="UTF-8" standalone="yes"?>
<Relationships xmlns="http://schemas.openxmlformats.org/package/2006/relationships"><Relationship Id="rId3" Type="http://schemas.openxmlformats.org/officeDocument/2006/relationships/image" Target="../media/image18.tiff"/><Relationship Id="rId4" Type="http://schemas.openxmlformats.org/officeDocument/2006/relationships/image" Target="../media/image19.tiff"/><Relationship Id="rId1" Type="http://schemas.openxmlformats.org/officeDocument/2006/relationships/slideLayout" Target="../slideLayouts/slideLayout6.xml"/><Relationship Id="rId2" Type="http://schemas.openxmlformats.org/officeDocument/2006/relationships/notesSlide" Target="../notesSlides/notesSlide9.xml"/></Relationships>
</file>

<file path=ppt/slides/_rels/slide13.xml.rels><?xml version="1.0" encoding="UTF-8" standalone="yes"?>
<Relationships xmlns="http://schemas.openxmlformats.org/package/2006/relationships"><Relationship Id="rId3" Type="http://schemas.openxmlformats.org/officeDocument/2006/relationships/image" Target="../media/image20.tiff"/><Relationship Id="rId4" Type="http://schemas.openxmlformats.org/officeDocument/2006/relationships/image" Target="../media/image21.tiff"/><Relationship Id="rId5" Type="http://schemas.openxmlformats.org/officeDocument/2006/relationships/image" Target="../media/image22.tiff"/><Relationship Id="rId6" Type="http://schemas.openxmlformats.org/officeDocument/2006/relationships/image" Target="../media/image23.tiff"/><Relationship Id="rId1" Type="http://schemas.openxmlformats.org/officeDocument/2006/relationships/slideLayout" Target="../slideLayouts/slideLayout3.xml"/><Relationship Id="rId2" Type="http://schemas.openxmlformats.org/officeDocument/2006/relationships/notesSlide" Target="../notesSlides/notesSlide10.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1.xml"/><Relationship Id="rId4" Type="http://schemas.openxmlformats.org/officeDocument/2006/relationships/diagramLayout" Target="../diagrams/layout1.xml"/><Relationship Id="rId5" Type="http://schemas.openxmlformats.org/officeDocument/2006/relationships/diagramQuickStyle" Target="../diagrams/quickStyle1.xml"/><Relationship Id="rId6" Type="http://schemas.openxmlformats.org/officeDocument/2006/relationships/diagramColors" Target="../diagrams/colors1.xml"/><Relationship Id="rId7" Type="http://schemas.microsoft.com/office/2007/relationships/diagramDrawing" Target="../diagrams/drawing1.xml"/><Relationship Id="rId1" Type="http://schemas.openxmlformats.org/officeDocument/2006/relationships/slideLayout" Target="../slideLayouts/slideLayout3.xml"/><Relationship Id="rId2" Type="http://schemas.openxmlformats.org/officeDocument/2006/relationships/notesSlide" Target="../notesSlides/notesSlide1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4.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2.xml"/><Relationship Id="rId4" Type="http://schemas.openxmlformats.org/officeDocument/2006/relationships/diagramLayout" Target="../diagrams/layout2.xml"/><Relationship Id="rId5" Type="http://schemas.openxmlformats.org/officeDocument/2006/relationships/diagramQuickStyle" Target="../diagrams/quickStyle2.xml"/><Relationship Id="rId6" Type="http://schemas.openxmlformats.org/officeDocument/2006/relationships/diagramColors" Target="../diagrams/colors2.xml"/><Relationship Id="rId7" Type="http://schemas.microsoft.com/office/2007/relationships/diagramDrawing" Target="../diagrams/drawing2.xml"/><Relationship Id="rId1" Type="http://schemas.openxmlformats.org/officeDocument/2006/relationships/slideLayout" Target="../slideLayouts/slideLayout5.xml"/><Relationship Id="rId2" Type="http://schemas.openxmlformats.org/officeDocument/2006/relationships/notesSlide" Target="../notesSlides/notesSlide15.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3.xml"/><Relationship Id="rId4" Type="http://schemas.openxmlformats.org/officeDocument/2006/relationships/diagramLayout" Target="../diagrams/layout3.xml"/><Relationship Id="rId5" Type="http://schemas.openxmlformats.org/officeDocument/2006/relationships/diagramQuickStyle" Target="../diagrams/quickStyle3.xml"/><Relationship Id="rId6" Type="http://schemas.openxmlformats.org/officeDocument/2006/relationships/diagramColors" Target="../diagrams/colors3.xml"/><Relationship Id="rId7" Type="http://schemas.microsoft.com/office/2007/relationships/diagramDrawing" Target="../diagrams/drawing3.xml"/><Relationship Id="rId1" Type="http://schemas.openxmlformats.org/officeDocument/2006/relationships/slideLayout" Target="../slideLayouts/slideLayout5.xml"/><Relationship Id="rId2" Type="http://schemas.openxmlformats.org/officeDocument/2006/relationships/notesSlide" Target="../notesSlides/notesSlide1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4.xml"/><Relationship Id="rId4" Type="http://schemas.openxmlformats.org/officeDocument/2006/relationships/diagramLayout" Target="../diagrams/layout4.xml"/><Relationship Id="rId5" Type="http://schemas.openxmlformats.org/officeDocument/2006/relationships/diagramQuickStyle" Target="../diagrams/quickStyle4.xml"/><Relationship Id="rId6" Type="http://schemas.openxmlformats.org/officeDocument/2006/relationships/diagramColors" Target="../diagrams/colors4.xml"/><Relationship Id="rId7" Type="http://schemas.microsoft.com/office/2007/relationships/diagramDrawing" Target="../diagrams/drawing4.xml"/><Relationship Id="rId1" Type="http://schemas.openxmlformats.org/officeDocument/2006/relationships/slideLayout" Target="../slideLayouts/slideLayout5.xml"/><Relationship Id="rId2" Type="http://schemas.openxmlformats.org/officeDocument/2006/relationships/notesSlide" Target="../notesSlides/notesSlide17.xml"/></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5.xml"/><Relationship Id="rId4" Type="http://schemas.openxmlformats.org/officeDocument/2006/relationships/diagramLayout" Target="../diagrams/layout5.xml"/><Relationship Id="rId5" Type="http://schemas.openxmlformats.org/officeDocument/2006/relationships/diagramQuickStyle" Target="../diagrams/quickStyle5.xml"/><Relationship Id="rId6" Type="http://schemas.openxmlformats.org/officeDocument/2006/relationships/diagramColors" Target="../diagrams/colors5.xml"/><Relationship Id="rId7" Type="http://schemas.microsoft.com/office/2007/relationships/diagramDrawing" Target="../diagrams/drawing5.xml"/><Relationship Id="rId1" Type="http://schemas.openxmlformats.org/officeDocument/2006/relationships/slideLayout" Target="../slideLayouts/slideLayout5.xml"/><Relationship Id="rId2" Type="http://schemas.openxmlformats.org/officeDocument/2006/relationships/notesSlide" Target="../notesSlides/notesSlide18.xml"/></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6.xml"/><Relationship Id="rId4" Type="http://schemas.openxmlformats.org/officeDocument/2006/relationships/diagramLayout" Target="../diagrams/layout6.xml"/><Relationship Id="rId5" Type="http://schemas.openxmlformats.org/officeDocument/2006/relationships/diagramQuickStyle" Target="../diagrams/quickStyle6.xml"/><Relationship Id="rId6" Type="http://schemas.openxmlformats.org/officeDocument/2006/relationships/diagramColors" Target="../diagrams/colors6.xml"/><Relationship Id="rId7" Type="http://schemas.microsoft.com/office/2007/relationships/diagramDrawing" Target="../diagrams/drawing6.xml"/><Relationship Id="rId1" Type="http://schemas.openxmlformats.org/officeDocument/2006/relationships/slideLayout" Target="../slideLayouts/slideLayout5.xml"/><Relationship Id="rId2" Type="http://schemas.openxmlformats.org/officeDocument/2006/relationships/notesSlide" Target="../notesSlides/notesSlide19.xml"/></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7.xml"/><Relationship Id="rId4" Type="http://schemas.openxmlformats.org/officeDocument/2006/relationships/diagramLayout" Target="../diagrams/layout7.xml"/><Relationship Id="rId5" Type="http://schemas.openxmlformats.org/officeDocument/2006/relationships/diagramQuickStyle" Target="../diagrams/quickStyle7.xml"/><Relationship Id="rId6" Type="http://schemas.openxmlformats.org/officeDocument/2006/relationships/diagramColors" Target="../diagrams/colors7.xml"/><Relationship Id="rId7" Type="http://schemas.microsoft.com/office/2007/relationships/diagramDrawing" Target="../diagrams/drawing7.xml"/><Relationship Id="rId1" Type="http://schemas.openxmlformats.org/officeDocument/2006/relationships/slideLayout" Target="../slideLayouts/slideLayout5.xml"/><Relationship Id="rId2" Type="http://schemas.openxmlformats.org/officeDocument/2006/relationships/notesSlide" Target="../notesSlides/notesSlide20.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1.xml"/><Relationship Id="rId3" Type="http://schemas.openxmlformats.org/officeDocument/2006/relationships/image" Target="../media/image24.emf"/></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2.xml"/><Relationship Id="rId3" Type="http://schemas.openxmlformats.org/officeDocument/2006/relationships/image" Target="../media/image24.emf"/></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5.emf"/></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3.xml"/><Relationship Id="rId3" Type="http://schemas.openxmlformats.org/officeDocument/2006/relationships/image" Target="../media/image25.emf"/></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4.xml"/><Relationship Id="rId3" Type="http://schemas.openxmlformats.org/officeDocument/2006/relationships/image" Target="../media/image25.emf"/></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5.xml"/><Relationship Id="rId3" Type="http://schemas.openxmlformats.org/officeDocument/2006/relationships/image" Target="../media/image25.emf"/></Relationships>
</file>

<file path=ppt/slides/_rels/slide3.xml.rels><?xml version="1.0" encoding="UTF-8" standalone="yes"?>
<Relationships xmlns="http://schemas.openxmlformats.org/package/2006/relationships"><Relationship Id="rId3" Type="http://schemas.openxmlformats.org/officeDocument/2006/relationships/image" Target="../media/image7.tiff"/><Relationship Id="rId4" Type="http://schemas.openxmlformats.org/officeDocument/2006/relationships/image" Target="../media/image8.tiff"/><Relationship Id="rId5" Type="http://schemas.openxmlformats.org/officeDocument/2006/relationships/image" Target="../media/image9.png"/><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6.emf"/></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6.xml"/><Relationship Id="rId3" Type="http://schemas.openxmlformats.org/officeDocument/2006/relationships/image" Target="../media/image27.emf"/></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7.xml"/><Relationship Id="rId3" Type="http://schemas.openxmlformats.org/officeDocument/2006/relationships/image" Target="../media/image27.emf"/></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8.xml"/><Relationship Id="rId3" Type="http://schemas.openxmlformats.org/officeDocument/2006/relationships/image" Target="../media/image27.emf"/></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 Id="rId3" Type="http://schemas.openxmlformats.org/officeDocument/2006/relationships/image" Target="../media/image28.emf"/></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9.png"/></Relationships>
</file>

<file path=ppt/slides/_rels/slide37.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31.png"/><Relationship Id="rId5" Type="http://schemas.openxmlformats.org/officeDocument/2006/relationships/image" Target="../media/image32.png"/><Relationship Id="rId6" Type="http://schemas.openxmlformats.org/officeDocument/2006/relationships/image" Target="../media/image33.png"/><Relationship Id="rId7" Type="http://schemas.openxmlformats.org/officeDocument/2006/relationships/image" Target="../media/image34.png"/><Relationship Id="rId8" Type="http://schemas.openxmlformats.org/officeDocument/2006/relationships/image" Target="../media/image35.png"/><Relationship Id="rId9" Type="http://schemas.openxmlformats.org/officeDocument/2006/relationships/image" Target="../media/image36.png"/><Relationship Id="rId1" Type="http://schemas.openxmlformats.org/officeDocument/2006/relationships/slideLayout" Target="../slideLayouts/slideLayout5.xml"/><Relationship Id="rId2" Type="http://schemas.openxmlformats.org/officeDocument/2006/relationships/notesSlide" Target="../notesSlides/notesSlide30.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1.xml"/><Relationship Id="rId3" Type="http://schemas.openxmlformats.org/officeDocument/2006/relationships/image" Target="../media/image37.png"/></Relationships>
</file>

<file path=ppt/slides/_rels/slide39.xml.rels><?xml version="1.0" encoding="UTF-8" standalone="yes"?>
<Relationships xmlns="http://schemas.openxmlformats.org/package/2006/relationships"><Relationship Id="rId3" Type="http://schemas.openxmlformats.org/officeDocument/2006/relationships/image" Target="../media/image39.png"/><Relationship Id="rId4" Type="http://schemas.openxmlformats.org/officeDocument/2006/relationships/image" Target="../media/image40.png"/><Relationship Id="rId1" Type="http://schemas.openxmlformats.org/officeDocument/2006/relationships/slideLayout" Target="../slideLayouts/slideLayout5.xml"/><Relationship Id="rId2" Type="http://schemas.openxmlformats.org/officeDocument/2006/relationships/image" Target="../media/image3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41.png"/><Relationship Id="rId3" Type="http://schemas.openxmlformats.org/officeDocument/2006/relationships/image" Target="../media/image42.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5.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6.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8.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9.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0.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s>
</file>

<file path=ppt/slides/_rels/slide50.xml.rels><?xml version="1.0" encoding="UTF-8" standalone="yes"?>
<Relationships xmlns="http://schemas.openxmlformats.org/package/2006/relationships"><Relationship Id="rId3" Type="http://schemas.openxmlformats.org/officeDocument/2006/relationships/hyperlink" Target="mailto:markus.raab@fh-hagenberg.at" TargetMode="External"/><Relationship Id="rId4" Type="http://schemas.openxmlformats.org/officeDocument/2006/relationships/image" Target="../media/image5.png"/><Relationship Id="rId1" Type="http://schemas.openxmlformats.org/officeDocument/2006/relationships/slideLayout" Target="../slideLayouts/slideLayout2.xml"/><Relationship Id="rId2" Type="http://schemas.openxmlformats.org/officeDocument/2006/relationships/notesSlide" Target="../notesSlides/notesSlide4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10.tif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xml"/><Relationship Id="rId3" Type="http://schemas.openxmlformats.org/officeDocument/2006/relationships/image" Target="../media/image11.tif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2.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3.tiff"/><Relationship Id="rId3" Type="http://schemas.openxmlformats.org/officeDocument/2006/relationships/image" Target="../media/image14.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a:xfrm>
            <a:off x="719571" y="2643758"/>
            <a:ext cx="7884877" cy="733400"/>
          </a:xfrm>
        </p:spPr>
        <p:txBody>
          <a:bodyPr/>
          <a:lstStyle/>
          <a:p>
            <a:r>
              <a:rPr lang="en-US" sz="2800" noProof="0" dirty="0" smtClean="0"/>
              <a:t>A Survey on Volunteer Management Systems</a:t>
            </a:r>
            <a:endParaRPr lang="en-US" sz="2800" noProof="0" dirty="0"/>
          </a:p>
        </p:txBody>
      </p:sp>
      <p:sp>
        <p:nvSpPr>
          <p:cNvPr id="6" name="Textplatzhalter 5"/>
          <p:cNvSpPr>
            <a:spLocks noGrp="1"/>
          </p:cNvSpPr>
          <p:nvPr>
            <p:ph type="body" sz="quarter" idx="13"/>
          </p:nvPr>
        </p:nvSpPr>
        <p:spPr>
          <a:xfrm>
            <a:off x="732419" y="3651870"/>
            <a:ext cx="7583997" cy="288032"/>
          </a:xfrm>
        </p:spPr>
        <p:txBody>
          <a:bodyPr/>
          <a:lstStyle/>
          <a:p>
            <a:pPr algn="ctr"/>
            <a:r>
              <a:rPr lang="en-US" sz="1400" noProof="0" dirty="0" smtClean="0"/>
              <a:t>Markus Raab</a:t>
            </a:r>
            <a:endParaRPr lang="en-US" sz="1400" noProof="0" dirty="0"/>
          </a:p>
        </p:txBody>
      </p:sp>
      <p:sp>
        <p:nvSpPr>
          <p:cNvPr id="7" name="Textplatzhalter 6"/>
          <p:cNvSpPr>
            <a:spLocks noGrp="1"/>
          </p:cNvSpPr>
          <p:nvPr>
            <p:ph type="body" sz="quarter" idx="14"/>
          </p:nvPr>
        </p:nvSpPr>
        <p:spPr>
          <a:xfrm>
            <a:off x="732419" y="3939902"/>
            <a:ext cx="7583997" cy="504056"/>
          </a:xfrm>
        </p:spPr>
        <p:txBody>
          <a:bodyPr/>
          <a:lstStyle/>
          <a:p>
            <a:pPr algn="ctr"/>
            <a:r>
              <a:rPr lang="en-US" sz="1400" b="0" noProof="0" dirty="0" smtClean="0"/>
              <a:t>Johannes Schönböck, Josef Altmann, Elisabeth Kapsammer, Angelika Kusel, Birgit Pröll, Werner Retschitzegger, Wieland Schwinger</a:t>
            </a:r>
            <a:endParaRPr lang="en-US" sz="1400" b="0" noProof="0" dirty="0"/>
          </a:p>
        </p:txBody>
      </p:sp>
      <p:pic>
        <p:nvPicPr>
          <p:cNvPr id="8" name="Picture 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668344" y="555526"/>
            <a:ext cx="1115877" cy="557242"/>
          </a:xfrm>
          <a:prstGeom prst="rect">
            <a:avLst/>
          </a:prstGeom>
        </p:spPr>
      </p:pic>
      <p:sp>
        <p:nvSpPr>
          <p:cNvPr id="10" name="TextBox 9"/>
          <p:cNvSpPr txBox="1"/>
          <p:nvPr/>
        </p:nvSpPr>
        <p:spPr>
          <a:xfrm>
            <a:off x="3818598" y="1483391"/>
            <a:ext cx="3721274" cy="1015663"/>
          </a:xfrm>
          <a:prstGeom prst="rect">
            <a:avLst/>
          </a:prstGeom>
          <a:noFill/>
        </p:spPr>
        <p:txBody>
          <a:bodyPr wrap="square" rtlCol="0">
            <a:spAutoFit/>
          </a:bodyPr>
          <a:lstStyle/>
          <a:p>
            <a:pPr algn="ctr"/>
            <a:r>
              <a:rPr lang="de-AT" sz="6000" spc="300" dirty="0" smtClean="0">
                <a:latin typeface="Roboto Condensed" pitchFamily="2" charset="0"/>
                <a:ea typeface="Roboto Condensed" pitchFamily="2" charset="0"/>
              </a:rPr>
              <a:t>HICSS-49</a:t>
            </a:r>
            <a:endParaRPr lang="lt-LT" sz="8000" spc="300" dirty="0">
              <a:latin typeface="Roboto Condensed" pitchFamily="2" charset="0"/>
              <a:ea typeface="Roboto Condensed" pitchFamily="2" charset="0"/>
            </a:endParaRPr>
          </a:p>
        </p:txBody>
      </p:sp>
      <p:cxnSp>
        <p:nvCxnSpPr>
          <p:cNvPr id="11" name="Straight Connector 10"/>
          <p:cNvCxnSpPr/>
          <p:nvPr/>
        </p:nvCxnSpPr>
        <p:spPr>
          <a:xfrm>
            <a:off x="3746330" y="1623475"/>
            <a:ext cx="0" cy="92489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3823910" y="2355056"/>
            <a:ext cx="3788229" cy="261610"/>
          </a:xfrm>
          <a:prstGeom prst="rect">
            <a:avLst/>
          </a:prstGeom>
          <a:noFill/>
        </p:spPr>
        <p:txBody>
          <a:bodyPr wrap="square" rtlCol="0">
            <a:spAutoFit/>
          </a:bodyPr>
          <a:lstStyle/>
          <a:p>
            <a:r>
              <a:rPr lang="de-AT" sz="1050" dirty="0" smtClean="0">
                <a:latin typeface="Roboto Condensed" pitchFamily="2" charset="0"/>
                <a:ea typeface="Roboto Condensed" pitchFamily="2" charset="0"/>
              </a:rPr>
              <a:t>January 5-8, 2016  	               Grand Hyatt, Kauai</a:t>
            </a:r>
            <a:endParaRPr lang="lt-LT" sz="1050" dirty="0">
              <a:latin typeface="Roboto Condensed" pitchFamily="2" charset="0"/>
              <a:ea typeface="Roboto Condensed" pitchFamily="2" charset="0"/>
            </a:endParaRPr>
          </a:p>
        </p:txBody>
      </p:sp>
      <p:sp>
        <p:nvSpPr>
          <p:cNvPr id="13" name="TextBox 12"/>
          <p:cNvSpPr txBox="1"/>
          <p:nvPr/>
        </p:nvSpPr>
        <p:spPr>
          <a:xfrm>
            <a:off x="3635896" y="1299370"/>
            <a:ext cx="3811513" cy="292388"/>
          </a:xfrm>
          <a:prstGeom prst="rect">
            <a:avLst/>
          </a:prstGeom>
          <a:noFill/>
        </p:spPr>
        <p:txBody>
          <a:bodyPr wrap="square" rtlCol="0">
            <a:spAutoFit/>
          </a:bodyPr>
          <a:lstStyle/>
          <a:p>
            <a:r>
              <a:rPr lang="de-AT" sz="1300" spc="10" dirty="0" smtClean="0">
                <a:latin typeface="Roboto Condensed" pitchFamily="2" charset="0"/>
                <a:ea typeface="Roboto Condensed" pitchFamily="2" charset="0"/>
              </a:rPr>
              <a:t>Hawaii International Conference on System Sciences</a:t>
            </a:r>
            <a:endParaRPr lang="lt-LT" sz="1300" spc="10" dirty="0">
              <a:latin typeface="Roboto Condensed" pitchFamily="2" charset="0"/>
              <a:ea typeface="Roboto Condensed" pitchFamily="2" charset="0"/>
            </a:endParaRPr>
          </a:p>
        </p:txBody>
      </p:sp>
      <p:pic>
        <p:nvPicPr>
          <p:cNvPr id="2" name="Picture 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825650" y="1254466"/>
            <a:ext cx="1525093" cy="1401237"/>
          </a:xfrm>
          <a:prstGeom prst="rect">
            <a:avLst/>
          </a:prstGeom>
        </p:spPr>
      </p:pic>
    </p:spTree>
    <p:extLst>
      <p:ext uri="{BB962C8B-B14F-4D97-AF65-F5344CB8AC3E}">
        <p14:creationId xmlns:p14="http://schemas.microsoft.com/office/powerpoint/2010/main" val="2532701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500"/>
                                        <p:tgtEl>
                                          <p:spTgt spid="12"/>
                                        </p:tgtEl>
                                      </p:cBhvr>
                                    </p:animEffect>
                                  </p:childTnLst>
                                </p:cTn>
                              </p:par>
                            </p:childTnLst>
                          </p:cTn>
                        </p:par>
                        <p:par>
                          <p:cTn id="15" fill="hold">
                            <p:stCondLst>
                              <p:cond delay="1000"/>
                            </p:stCondLst>
                            <p:childTnLst>
                              <p:par>
                                <p:cTn id="16" presetID="10" presetClass="entr" presetSubtype="0" fill="hold" grpId="0" nodeType="after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P spid="1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fld id="{34B5A52B-CED3-2B45-BCB4-D0C43D96A753}" type="slidenum">
              <a:rPr lang="de-DE" smtClean="0"/>
              <a:pPr/>
              <a:t>10</a:t>
            </a:fld>
            <a:endParaRPr lang="de-DE" dirty="0"/>
          </a:p>
        </p:txBody>
      </p:sp>
      <p:pic>
        <p:nvPicPr>
          <p:cNvPr id="5" name="Picture 4"/>
          <p:cNvPicPr>
            <a:picLocks noChangeAspect="1"/>
          </p:cNvPicPr>
          <p:nvPr/>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160343028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0" y="0"/>
            <a:ext cx="9143999" cy="5130066"/>
          </a:xfrm>
          <a:prstGeom prst="rect">
            <a:avLst/>
          </a:prstGeom>
        </p:spPr>
      </p:pic>
      <p:pic>
        <p:nvPicPr>
          <p:cNvPr id="5" name="Picture 4"/>
          <p:cNvPicPr>
            <a:picLocks noChangeAspect="1"/>
          </p:cNvPicPr>
          <p:nvPr/>
        </p:nvPicPr>
        <p:blipFill>
          <a:blip r:embed="rId4"/>
          <a:stretch>
            <a:fillRect/>
          </a:stretch>
        </p:blipFill>
        <p:spPr>
          <a:xfrm>
            <a:off x="683568" y="0"/>
            <a:ext cx="7772284" cy="5130066"/>
          </a:xfrm>
          <a:prstGeom prst="rect">
            <a:avLst/>
          </a:prstGeom>
          <a:effectLst>
            <a:softEdge rad="38100"/>
          </a:effectLst>
        </p:spPr>
      </p:pic>
    </p:spTree>
    <p:extLst>
      <p:ext uri="{BB962C8B-B14F-4D97-AF65-F5344CB8AC3E}">
        <p14:creationId xmlns:p14="http://schemas.microsoft.com/office/powerpoint/2010/main" val="290757703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655168" y="0"/>
            <a:ext cx="7488832" cy="5156363"/>
          </a:xfrm>
          <a:prstGeom prst="rect">
            <a:avLst/>
          </a:prstGeom>
        </p:spPr>
      </p:pic>
      <p:pic>
        <p:nvPicPr>
          <p:cNvPr id="3" name="Picture 2"/>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6512" y="-1"/>
            <a:ext cx="3074893" cy="5156363"/>
          </a:xfrm>
          <a:prstGeom prst="rect">
            <a:avLst/>
          </a:prstGeom>
        </p:spPr>
      </p:pic>
    </p:spTree>
    <p:extLst>
      <p:ext uri="{BB962C8B-B14F-4D97-AF65-F5344CB8AC3E}">
        <p14:creationId xmlns:p14="http://schemas.microsoft.com/office/powerpoint/2010/main" val="410003568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fld id="{34B5A52B-CED3-2B45-BCB4-D0C43D96A753}" type="slidenum">
              <a:rPr lang="de-DE" smtClean="0"/>
              <a:pPr/>
              <a:t>13</a:t>
            </a:fld>
            <a:endParaRPr lang="de-DE" dirty="0"/>
          </a:p>
        </p:txBody>
      </p:sp>
      <p:pic>
        <p:nvPicPr>
          <p:cNvPr id="5" name="Picture 4"/>
          <p:cNvPicPr>
            <a:picLocks noChangeAspect="1"/>
          </p:cNvPicPr>
          <p:nvPr/>
        </p:nvPicPr>
        <p:blipFill>
          <a:blip r:embed="rId3"/>
          <a:stretch>
            <a:fillRect/>
          </a:stretch>
        </p:blipFill>
        <p:spPr>
          <a:xfrm>
            <a:off x="-3447" y="-1"/>
            <a:ext cx="5361271" cy="2558531"/>
          </a:xfrm>
          <a:prstGeom prst="rect">
            <a:avLst/>
          </a:prstGeom>
        </p:spPr>
      </p:pic>
      <p:pic>
        <p:nvPicPr>
          <p:cNvPr id="10" name="Picture 9"/>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896" y="2532415"/>
            <a:ext cx="5515000" cy="2619275"/>
          </a:xfrm>
          <a:prstGeom prst="rect">
            <a:avLst/>
          </a:prstGeom>
        </p:spPr>
      </p:pic>
      <p:pic>
        <p:nvPicPr>
          <p:cNvPr id="8" name="Picture 7"/>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5361272" y="2398850"/>
            <a:ext cx="3782727" cy="2752840"/>
          </a:xfrm>
          <a:prstGeom prst="rect">
            <a:avLst/>
          </a:prstGeom>
        </p:spPr>
      </p:pic>
      <p:pic>
        <p:nvPicPr>
          <p:cNvPr id="7" name="Picture 6"/>
          <p:cNvPicPr>
            <a:picLocks noChangeAspect="1"/>
          </p:cNvPicPr>
          <p:nvPr/>
        </p:nvPicPr>
        <p:blipFill>
          <a:blip r:embed="rId6"/>
          <a:stretch>
            <a:fillRect/>
          </a:stretch>
        </p:blipFill>
        <p:spPr>
          <a:xfrm>
            <a:off x="5357825" y="0"/>
            <a:ext cx="3782728" cy="2535466"/>
          </a:xfrm>
          <a:prstGeom prst="rect">
            <a:avLst/>
          </a:prstGeom>
        </p:spPr>
      </p:pic>
    </p:spTree>
    <p:extLst>
      <p:ext uri="{BB962C8B-B14F-4D97-AF65-F5344CB8AC3E}">
        <p14:creationId xmlns:p14="http://schemas.microsoft.com/office/powerpoint/2010/main" val="38842753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dirty="0" smtClean="0"/>
              <a:t>How to fulfill voluntary work?</a:t>
            </a:r>
            <a:endParaRPr lang="en-US" noProof="0" dirty="0"/>
          </a:p>
        </p:txBody>
      </p:sp>
      <p:sp>
        <p:nvSpPr>
          <p:cNvPr id="4" name="Slide Number Placeholder 3"/>
          <p:cNvSpPr>
            <a:spLocks noGrp="1"/>
          </p:cNvSpPr>
          <p:nvPr>
            <p:ph type="sldNum" sz="quarter" idx="4"/>
          </p:nvPr>
        </p:nvSpPr>
        <p:spPr/>
        <p:txBody>
          <a:bodyPr/>
          <a:lstStyle/>
          <a:p>
            <a:fld id="{34B5A52B-CED3-2B45-BCB4-D0C43D96A753}" type="slidenum">
              <a:rPr lang="de-DE" smtClean="0"/>
              <a:pPr/>
              <a:t>14</a:t>
            </a:fld>
            <a:endParaRPr lang="de-DE" dirty="0"/>
          </a:p>
        </p:txBody>
      </p:sp>
      <p:graphicFrame>
        <p:nvGraphicFramePr>
          <p:cNvPr id="5" name="Diagram 4"/>
          <p:cNvGraphicFramePr/>
          <p:nvPr>
            <p:extLst>
              <p:ext uri="{D42A27DB-BD31-4B8C-83A1-F6EECF244321}">
                <p14:modId xmlns:p14="http://schemas.microsoft.com/office/powerpoint/2010/main" val="1627071887"/>
              </p:ext>
            </p:extLst>
          </p:nvPr>
        </p:nvGraphicFramePr>
        <p:xfrm>
          <a:off x="1907704" y="771550"/>
          <a:ext cx="5712296" cy="3832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748515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noProof="0" dirty="0" smtClean="0"/>
              <a:t>Voluntary Work</a:t>
            </a:r>
            <a:endParaRPr lang="en-US" noProof="0" dirty="0"/>
          </a:p>
        </p:txBody>
      </p:sp>
      <p:sp>
        <p:nvSpPr>
          <p:cNvPr id="3" name="Textplatzhalter 2"/>
          <p:cNvSpPr>
            <a:spLocks noGrp="1"/>
          </p:cNvSpPr>
          <p:nvPr>
            <p:ph type="body" sz="quarter" idx="13"/>
          </p:nvPr>
        </p:nvSpPr>
        <p:spPr>
          <a:effectLst>
            <a:glow rad="63500">
              <a:schemeClr val="accent2">
                <a:satMod val="175000"/>
                <a:alpha val="40000"/>
              </a:schemeClr>
            </a:glow>
          </a:effectLst>
        </p:spPr>
        <p:txBody>
          <a:bodyPr/>
          <a:lstStyle/>
          <a:p>
            <a:r>
              <a:rPr lang="en-US" b="1" noProof="0" dirty="0" smtClean="0"/>
              <a:t>Vast range of tasks</a:t>
            </a:r>
            <a:r>
              <a:rPr lang="en-US" noProof="0" dirty="0" smtClean="0"/>
              <a:t> &amp; different intensity of </a:t>
            </a:r>
            <a:r>
              <a:rPr lang="en-US" b="1" noProof="0" dirty="0" smtClean="0"/>
              <a:t>engagement</a:t>
            </a:r>
          </a:p>
          <a:p>
            <a:pPr marL="342900" lvl="1" indent="-342900">
              <a:buSzTx/>
              <a:buFont typeface="Arial" pitchFamily="34" charset="0"/>
              <a:buChar char="−"/>
            </a:pPr>
            <a:r>
              <a:rPr lang="en-US" b="1" noProof="0" dirty="0"/>
              <a:t>C</a:t>
            </a:r>
            <a:r>
              <a:rPr lang="en-US" b="1" noProof="0" dirty="0" smtClean="0"/>
              <a:t>ommon mind-set </a:t>
            </a:r>
            <a:r>
              <a:rPr lang="en-US" noProof="0" dirty="0" smtClean="0"/>
              <a:t>(c</a:t>
            </a:r>
            <a:r>
              <a:rPr lang="en-US" dirty="0" err="1" smtClean="0"/>
              <a:t>ollective</a:t>
            </a:r>
            <a:r>
              <a:rPr lang="en-US" dirty="0" smtClean="0"/>
              <a:t> </a:t>
            </a:r>
            <a:r>
              <a:rPr lang="en-US" dirty="0"/>
              <a:t>conservation of </a:t>
            </a:r>
            <a:r>
              <a:rPr lang="en-US" dirty="0" smtClean="0"/>
              <a:t>value) and</a:t>
            </a:r>
            <a:r>
              <a:rPr lang="en-US" noProof="0" dirty="0" smtClean="0"/>
              <a:t> </a:t>
            </a:r>
            <a:r>
              <a:rPr lang="en-US" b="1" noProof="0" dirty="0"/>
              <a:t>s</a:t>
            </a:r>
            <a:r>
              <a:rPr lang="en-US" b="1" noProof="0" dirty="0" smtClean="0"/>
              <a:t>imilar interests </a:t>
            </a:r>
            <a:r>
              <a:rPr lang="en-US" noProof="0" dirty="0" smtClean="0"/>
              <a:t>of the </a:t>
            </a:r>
            <a:r>
              <a:rPr lang="en-US" dirty="0" smtClean="0"/>
              <a:t>volunteers</a:t>
            </a:r>
            <a:endParaRPr lang="en-US" noProof="0" dirty="0" smtClean="0"/>
          </a:p>
          <a:p>
            <a:r>
              <a:rPr lang="en-US" b="1" noProof="0" dirty="0"/>
              <a:t>U</a:t>
            </a:r>
            <a:r>
              <a:rPr lang="en-US" b="1" noProof="0" dirty="0" smtClean="0"/>
              <a:t>nsalaried</a:t>
            </a:r>
            <a:r>
              <a:rPr lang="en-US" noProof="0" dirty="0" smtClean="0"/>
              <a:t> &amp; </a:t>
            </a:r>
            <a:r>
              <a:rPr lang="en-US" b="1" noProof="0" dirty="0" smtClean="0"/>
              <a:t>cooperative</a:t>
            </a:r>
            <a:r>
              <a:rPr lang="en-US" noProof="0" dirty="0" smtClean="0"/>
              <a:t> activities</a:t>
            </a:r>
          </a:p>
          <a:p>
            <a:r>
              <a:rPr lang="en-US" dirty="0"/>
              <a:t>Small, informal groups at a </a:t>
            </a:r>
            <a:r>
              <a:rPr lang="en-US" b="1" dirty="0"/>
              <a:t>local level</a:t>
            </a:r>
          </a:p>
          <a:p>
            <a:r>
              <a:rPr lang="en-US" dirty="0"/>
              <a:t>Large, </a:t>
            </a:r>
            <a:r>
              <a:rPr lang="en-US" b="1" dirty="0"/>
              <a:t>globally</a:t>
            </a:r>
            <a:r>
              <a:rPr lang="en-US" dirty="0"/>
              <a:t> acting organizations, e.g. Red </a:t>
            </a:r>
            <a:r>
              <a:rPr lang="en-US" dirty="0" smtClean="0"/>
              <a:t>Cross</a:t>
            </a:r>
          </a:p>
          <a:p>
            <a:pPr marL="0" indent="0">
              <a:buNone/>
            </a:pPr>
            <a:endParaRPr lang="en-US" dirty="0" smtClean="0"/>
          </a:p>
          <a:p>
            <a:pPr>
              <a:buFont typeface="Wingdings" charset="2"/>
              <a:buChar char="è"/>
            </a:pPr>
            <a:r>
              <a:rPr lang="en-US" b="1" dirty="0" smtClean="0">
                <a:effectLst>
                  <a:glow rad="50800">
                    <a:schemeClr val="accent2">
                      <a:satMod val="175000"/>
                      <a:alpha val="40000"/>
                    </a:schemeClr>
                  </a:glow>
                </a:effectLst>
              </a:rPr>
              <a:t>Generates </a:t>
            </a:r>
            <a:r>
              <a:rPr lang="en-US" b="1" dirty="0">
                <a:effectLst>
                  <a:glow rad="50800">
                    <a:schemeClr val="accent2">
                      <a:satMod val="175000"/>
                      <a:alpha val="40000"/>
                    </a:schemeClr>
                  </a:glow>
                </a:effectLst>
              </a:rPr>
              <a:t>profitability and „Economic Value </a:t>
            </a:r>
            <a:r>
              <a:rPr lang="en-US" b="1" dirty="0" smtClean="0">
                <a:effectLst>
                  <a:glow rad="50800">
                    <a:schemeClr val="accent2">
                      <a:satMod val="175000"/>
                      <a:alpha val="40000"/>
                    </a:schemeClr>
                  </a:glow>
                </a:effectLst>
              </a:rPr>
              <a:t>Added“</a:t>
            </a:r>
          </a:p>
          <a:p>
            <a:pPr>
              <a:buFont typeface="Wingdings" charset="2"/>
              <a:buChar char="è"/>
            </a:pPr>
            <a:r>
              <a:rPr lang="en-US" b="1" dirty="0" smtClean="0">
                <a:effectLst>
                  <a:glow rad="50800">
                    <a:schemeClr val="accent2">
                      <a:satMod val="175000"/>
                      <a:alpha val="40000"/>
                    </a:schemeClr>
                  </a:glow>
                </a:effectLst>
                <a:sym typeface="Wingdings"/>
              </a:rPr>
              <a:t>Should be supported through ICT  VMS</a:t>
            </a:r>
            <a:endParaRPr lang="en-US" b="1" dirty="0">
              <a:effectLst>
                <a:glow rad="50800">
                  <a:schemeClr val="accent2">
                    <a:satMod val="175000"/>
                    <a:alpha val="40000"/>
                  </a:schemeClr>
                </a:glow>
              </a:effectLst>
            </a:endParaRPr>
          </a:p>
        </p:txBody>
      </p:sp>
      <p:sp>
        <p:nvSpPr>
          <p:cNvPr id="7" name="Foliennummernplatzhalter 6"/>
          <p:cNvSpPr>
            <a:spLocks noGrp="1"/>
          </p:cNvSpPr>
          <p:nvPr>
            <p:ph type="sldNum" sz="quarter" idx="4"/>
          </p:nvPr>
        </p:nvSpPr>
        <p:spPr>
          <a:xfrm>
            <a:off x="755576" y="4587974"/>
            <a:ext cx="504056" cy="216024"/>
          </a:xfrm>
          <a:prstGeom prst="rect">
            <a:avLst/>
          </a:prstGeom>
        </p:spPr>
        <p:txBody>
          <a:bodyPr/>
          <a:lstStyle/>
          <a:p>
            <a:fld id="{34B5A52B-CED3-2B45-BCB4-D0C43D96A753}" type="slidenum">
              <a:rPr lang="de-DE" smtClean="0"/>
              <a:pPr/>
              <a:t>15</a:t>
            </a:fld>
            <a:endParaRPr lang="de-DE" dirty="0"/>
          </a:p>
        </p:txBody>
      </p:sp>
    </p:spTree>
    <p:extLst>
      <p:ext uri="{BB962C8B-B14F-4D97-AF65-F5344CB8AC3E}">
        <p14:creationId xmlns:p14="http://schemas.microsoft.com/office/powerpoint/2010/main" val="407699750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dirty="0" smtClean="0"/>
              <a:t>Volunteer Management Systems (VMS)</a:t>
            </a:r>
            <a:endParaRPr lang="en-US" noProof="0" dirty="0"/>
          </a:p>
        </p:txBody>
      </p:sp>
      <p:sp>
        <p:nvSpPr>
          <p:cNvPr id="3" name="Content Placeholder 2"/>
          <p:cNvSpPr>
            <a:spLocks noGrp="1"/>
          </p:cNvSpPr>
          <p:nvPr>
            <p:ph sz="quarter" idx="10"/>
          </p:nvPr>
        </p:nvSpPr>
        <p:spPr/>
        <p:txBody>
          <a:bodyPr/>
          <a:lstStyle/>
          <a:p>
            <a:r>
              <a:rPr lang="en-US" b="1" dirty="0"/>
              <a:t>ICT major enabler </a:t>
            </a:r>
            <a:r>
              <a:rPr lang="en-US" dirty="0"/>
              <a:t>of volunteering processes </a:t>
            </a:r>
            <a:r>
              <a:rPr lang="en-US" sz="1200" dirty="0"/>
              <a:t>(UN Worlds Volunteerism Report</a:t>
            </a:r>
            <a:r>
              <a:rPr lang="en-US" sz="1200" dirty="0" smtClean="0"/>
              <a:t>)</a:t>
            </a:r>
            <a:endParaRPr lang="en-US" noProof="0" dirty="0" smtClean="0"/>
          </a:p>
          <a:p>
            <a:r>
              <a:rPr lang="en-US" noProof="0" dirty="0" smtClean="0"/>
              <a:t>VMS </a:t>
            </a:r>
            <a:r>
              <a:rPr lang="en-US" b="1" noProof="0" dirty="0" smtClean="0"/>
              <a:t>connect</a:t>
            </a:r>
            <a:r>
              <a:rPr lang="en-US" noProof="0" dirty="0" smtClean="0"/>
              <a:t> potential </a:t>
            </a:r>
            <a:r>
              <a:rPr lang="en-US" b="1" noProof="0" dirty="0" smtClean="0"/>
              <a:t>volunteers</a:t>
            </a:r>
            <a:r>
              <a:rPr lang="en-US" noProof="0" dirty="0" smtClean="0"/>
              <a:t> with volunteering opportunities</a:t>
            </a:r>
          </a:p>
          <a:p>
            <a:pPr lvl="1"/>
            <a:r>
              <a:rPr lang="en-US" noProof="0" dirty="0" smtClean="0"/>
              <a:t>Scheduling, allocation and execution of </a:t>
            </a:r>
            <a:r>
              <a:rPr lang="en-US" b="1" noProof="0" dirty="0" smtClean="0"/>
              <a:t>tasks</a:t>
            </a:r>
          </a:p>
          <a:p>
            <a:pPr lvl="1"/>
            <a:r>
              <a:rPr lang="en-US" noProof="0" dirty="0" smtClean="0"/>
              <a:t>Providing </a:t>
            </a:r>
            <a:r>
              <a:rPr lang="en-US" b="1" noProof="0" dirty="0" smtClean="0"/>
              <a:t>communication</a:t>
            </a:r>
            <a:r>
              <a:rPr lang="en-US" noProof="0" dirty="0" smtClean="0"/>
              <a:t> and </a:t>
            </a:r>
            <a:r>
              <a:rPr lang="en-US" b="1" noProof="0" dirty="0" smtClean="0"/>
              <a:t>coordination</a:t>
            </a:r>
            <a:r>
              <a:rPr lang="en-US" noProof="0" dirty="0" smtClean="0"/>
              <a:t> mechanisms for </a:t>
            </a:r>
            <a:r>
              <a:rPr lang="en-US" b="1" noProof="0" dirty="0" smtClean="0"/>
              <a:t>collaboration</a:t>
            </a:r>
            <a:r>
              <a:rPr lang="en-US" noProof="0" dirty="0" smtClean="0"/>
              <a:t> and </a:t>
            </a:r>
            <a:r>
              <a:rPr lang="en-US" b="1" noProof="0" dirty="0" smtClean="0"/>
              <a:t>cooperation</a:t>
            </a:r>
          </a:p>
          <a:p>
            <a:pPr lvl="1"/>
            <a:r>
              <a:rPr lang="en-US" noProof="0" dirty="0" smtClean="0"/>
              <a:t>Facilitating </a:t>
            </a:r>
            <a:r>
              <a:rPr lang="en-US" b="1" noProof="0" dirty="0" smtClean="0"/>
              <a:t>assessment</a:t>
            </a:r>
            <a:r>
              <a:rPr lang="en-US" noProof="0" dirty="0" smtClean="0"/>
              <a:t> and </a:t>
            </a:r>
            <a:r>
              <a:rPr lang="en-US" b="1" noProof="0" dirty="0" smtClean="0"/>
              <a:t>motivation</a:t>
            </a:r>
            <a:r>
              <a:rPr lang="en-US" noProof="0" dirty="0" smtClean="0"/>
              <a:t> strategies</a:t>
            </a:r>
          </a:p>
          <a:p>
            <a:r>
              <a:rPr lang="en-US" b="1" dirty="0" smtClean="0"/>
              <a:t>User- </a:t>
            </a:r>
            <a:r>
              <a:rPr lang="en-US" b="1" dirty="0"/>
              <a:t>and task </a:t>
            </a:r>
            <a:r>
              <a:rPr lang="en-US" b="1" dirty="0" smtClean="0"/>
              <a:t>management </a:t>
            </a:r>
            <a:r>
              <a:rPr lang="en-US" dirty="0" smtClean="0"/>
              <a:t>for exceptional circumstances</a:t>
            </a:r>
            <a:endParaRPr lang="en-US" dirty="0"/>
          </a:p>
          <a:p>
            <a:pPr marL="0" indent="0">
              <a:buNone/>
            </a:pPr>
            <a:endParaRPr lang="en-US" noProof="0" dirty="0" smtClean="0"/>
          </a:p>
          <a:p>
            <a:pPr lvl="1"/>
            <a:endParaRPr lang="en-US" noProof="0" dirty="0" smtClean="0"/>
          </a:p>
        </p:txBody>
      </p:sp>
      <p:sp>
        <p:nvSpPr>
          <p:cNvPr id="4" name="Slide Number Placeholder 3"/>
          <p:cNvSpPr>
            <a:spLocks noGrp="1"/>
          </p:cNvSpPr>
          <p:nvPr>
            <p:ph type="sldNum" sz="quarter" idx="4"/>
          </p:nvPr>
        </p:nvSpPr>
        <p:spPr/>
        <p:txBody>
          <a:bodyPr/>
          <a:lstStyle/>
          <a:p>
            <a:fld id="{34B5A52B-CED3-2B45-BCB4-D0C43D96A753}" type="slidenum">
              <a:rPr lang="de-DE" smtClean="0"/>
              <a:pPr/>
              <a:t>16</a:t>
            </a:fld>
            <a:endParaRPr lang="de-DE" dirty="0"/>
          </a:p>
        </p:txBody>
      </p:sp>
    </p:spTree>
    <p:extLst>
      <p:ext uri="{BB962C8B-B14F-4D97-AF65-F5344CB8AC3E}">
        <p14:creationId xmlns:p14="http://schemas.microsoft.com/office/powerpoint/2010/main" val="191451788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Volunteer Management </a:t>
            </a:r>
            <a:r>
              <a:rPr lang="en-US" dirty="0"/>
              <a:t>Systems (VMS)</a:t>
            </a:r>
            <a:endParaRPr lang="en-US" noProof="0" dirty="0"/>
          </a:p>
        </p:txBody>
      </p:sp>
      <p:sp>
        <p:nvSpPr>
          <p:cNvPr id="3" name="Content Placeholder 2"/>
          <p:cNvSpPr>
            <a:spLocks noGrp="1"/>
          </p:cNvSpPr>
          <p:nvPr>
            <p:ph sz="quarter" idx="10"/>
          </p:nvPr>
        </p:nvSpPr>
        <p:spPr/>
        <p:txBody>
          <a:bodyPr/>
          <a:lstStyle/>
          <a:p>
            <a:r>
              <a:rPr lang="en-US" noProof="0" dirty="0" smtClean="0"/>
              <a:t>Efficient</a:t>
            </a:r>
            <a:r>
              <a:rPr lang="en-US" noProof="0" dirty="0"/>
              <a:t>, suitable and balanced </a:t>
            </a:r>
            <a:r>
              <a:rPr lang="en-US" b="1" noProof="0" dirty="0"/>
              <a:t>distribution of cooperative activities</a:t>
            </a:r>
          </a:p>
          <a:p>
            <a:pPr lvl="1">
              <a:buSzPct val="100000"/>
              <a:buFont typeface="+mj-lt"/>
              <a:buAutoNum type="arabicPeriod"/>
            </a:pPr>
            <a:r>
              <a:rPr lang="en-US" noProof="0" dirty="0" smtClean="0">
                <a:sym typeface="Wingdings"/>
              </a:rPr>
              <a:t>Positive </a:t>
            </a:r>
            <a:r>
              <a:rPr lang="en-US" noProof="0" dirty="0">
                <a:sym typeface="Wingdings"/>
              </a:rPr>
              <a:t>effects for individual </a:t>
            </a:r>
            <a:r>
              <a:rPr lang="en-US" b="1" noProof="0" dirty="0">
                <a:sym typeface="Wingdings"/>
              </a:rPr>
              <a:t>volunteer‘s motivation</a:t>
            </a:r>
          </a:p>
          <a:p>
            <a:pPr lvl="1">
              <a:buSzPct val="100000"/>
              <a:buFont typeface="+mj-lt"/>
              <a:buAutoNum type="arabicPeriod"/>
            </a:pPr>
            <a:r>
              <a:rPr lang="en-US" noProof="0" dirty="0" smtClean="0">
                <a:sym typeface="Wingdings"/>
              </a:rPr>
              <a:t>Positive </a:t>
            </a:r>
            <a:r>
              <a:rPr lang="en-US" noProof="0" dirty="0">
                <a:sym typeface="Wingdings"/>
              </a:rPr>
              <a:t>effects on </a:t>
            </a:r>
            <a:r>
              <a:rPr lang="en-US" b="1" noProof="0" dirty="0">
                <a:sym typeface="Wingdings"/>
              </a:rPr>
              <a:t>profitability</a:t>
            </a:r>
            <a:r>
              <a:rPr lang="en-US" noProof="0" dirty="0">
                <a:sym typeface="Wingdings"/>
              </a:rPr>
              <a:t> offered services</a:t>
            </a:r>
          </a:p>
          <a:p>
            <a:pPr lvl="1">
              <a:buSzPct val="100000"/>
              <a:buFont typeface="+mj-lt"/>
              <a:buAutoNum type="arabicPeriod"/>
            </a:pPr>
            <a:r>
              <a:rPr lang="en-US" noProof="0" dirty="0" smtClean="0">
                <a:sym typeface="Wingdings"/>
              </a:rPr>
              <a:t>Positive </a:t>
            </a:r>
            <a:r>
              <a:rPr lang="en-US" noProof="0" dirty="0">
                <a:sym typeface="Wingdings"/>
              </a:rPr>
              <a:t>consequences to the </a:t>
            </a:r>
            <a:r>
              <a:rPr lang="en-US" b="1" noProof="0" dirty="0">
                <a:sym typeface="Wingdings"/>
              </a:rPr>
              <a:t>society</a:t>
            </a:r>
            <a:r>
              <a:rPr lang="en-US" noProof="0" dirty="0">
                <a:sym typeface="Wingdings"/>
              </a:rPr>
              <a:t> as a </a:t>
            </a:r>
            <a:r>
              <a:rPr lang="en-US" noProof="0" dirty="0" smtClean="0">
                <a:sym typeface="Wingdings"/>
              </a:rPr>
              <a:t>whole</a:t>
            </a:r>
          </a:p>
          <a:p>
            <a:pPr marL="361950" lvl="1" indent="0">
              <a:buSzPct val="100000"/>
              <a:buNone/>
            </a:pPr>
            <a:endParaRPr lang="en-US" noProof="0" dirty="0" smtClean="0">
              <a:sym typeface="Wingdings"/>
            </a:endParaRPr>
          </a:p>
          <a:p>
            <a:r>
              <a:rPr lang="en-US" b="1" u="sng" dirty="0"/>
              <a:t>Vast number of VMS exist</a:t>
            </a:r>
          </a:p>
          <a:p>
            <a:r>
              <a:rPr lang="en-US" dirty="0"/>
              <a:t>Most </a:t>
            </a:r>
            <a:r>
              <a:rPr lang="en-US" b="1" dirty="0"/>
              <a:t>commercial</a:t>
            </a:r>
            <a:r>
              <a:rPr lang="en-US" dirty="0"/>
              <a:t> with different goals, exhibiting </a:t>
            </a:r>
            <a:r>
              <a:rPr lang="en-US" b="1" dirty="0"/>
              <a:t>different functionality </a:t>
            </a:r>
            <a:r>
              <a:rPr lang="en-US" dirty="0"/>
              <a:t>to support the phases of a volunteering </a:t>
            </a:r>
            <a:r>
              <a:rPr lang="en-US" dirty="0" smtClean="0"/>
              <a:t>process</a:t>
            </a:r>
          </a:p>
          <a:p>
            <a:r>
              <a:rPr lang="en-US" noProof="0" dirty="0" smtClean="0">
                <a:sym typeface="Wingdings"/>
              </a:rPr>
              <a:t> Challenges of VMS</a:t>
            </a:r>
            <a:endParaRPr lang="en-US" noProof="0" dirty="0">
              <a:sym typeface="Wingdings"/>
            </a:endParaRPr>
          </a:p>
        </p:txBody>
      </p:sp>
      <p:sp>
        <p:nvSpPr>
          <p:cNvPr id="4" name="Slide Number Placeholder 3"/>
          <p:cNvSpPr>
            <a:spLocks noGrp="1"/>
          </p:cNvSpPr>
          <p:nvPr>
            <p:ph type="sldNum" sz="quarter" idx="4"/>
          </p:nvPr>
        </p:nvSpPr>
        <p:spPr/>
        <p:txBody>
          <a:bodyPr/>
          <a:lstStyle/>
          <a:p>
            <a:fld id="{34B5A52B-CED3-2B45-BCB4-D0C43D96A753}" type="slidenum">
              <a:rPr lang="de-DE" smtClean="0"/>
              <a:pPr/>
              <a:t>17</a:t>
            </a:fld>
            <a:endParaRPr lang="de-DE" dirty="0"/>
          </a:p>
        </p:txBody>
      </p:sp>
    </p:spTree>
    <p:extLst>
      <p:ext uri="{BB962C8B-B14F-4D97-AF65-F5344CB8AC3E}">
        <p14:creationId xmlns:p14="http://schemas.microsoft.com/office/powerpoint/2010/main" val="73480206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dirty="0" smtClean="0"/>
              <a:t>Challenges of VMS</a:t>
            </a:r>
            <a:endParaRPr lang="en-US" noProof="0" dirty="0"/>
          </a:p>
        </p:txBody>
      </p:sp>
      <p:graphicFrame>
        <p:nvGraphicFramePr>
          <p:cNvPr id="5" name="Content Placeholder 4"/>
          <p:cNvGraphicFramePr>
            <a:graphicFrameLocks noGrp="1"/>
          </p:cNvGraphicFramePr>
          <p:nvPr>
            <p:ph sz="quarter" idx="10"/>
            <p:extLst/>
          </p:nvPr>
        </p:nvGraphicFramePr>
        <p:xfrm>
          <a:off x="755650" y="1131888"/>
          <a:ext cx="7632700" cy="31686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p:cNvSpPr>
            <a:spLocks noGrp="1"/>
          </p:cNvSpPr>
          <p:nvPr>
            <p:ph type="sldNum" sz="quarter" idx="4"/>
          </p:nvPr>
        </p:nvSpPr>
        <p:spPr/>
        <p:txBody>
          <a:bodyPr/>
          <a:lstStyle/>
          <a:p>
            <a:fld id="{34B5A52B-CED3-2B45-BCB4-D0C43D96A753}" type="slidenum">
              <a:rPr lang="de-DE" smtClean="0"/>
              <a:pPr/>
              <a:t>18</a:t>
            </a:fld>
            <a:endParaRPr lang="de-DE" dirty="0"/>
          </a:p>
        </p:txBody>
      </p:sp>
      <p:sp>
        <p:nvSpPr>
          <p:cNvPr id="3" name="TextBox 2"/>
          <p:cNvSpPr txBox="1"/>
          <p:nvPr/>
        </p:nvSpPr>
        <p:spPr>
          <a:xfrm>
            <a:off x="5219998" y="643958"/>
            <a:ext cx="3168352" cy="276999"/>
          </a:xfrm>
          <a:prstGeom prst="rect">
            <a:avLst/>
          </a:prstGeom>
          <a:noFill/>
        </p:spPr>
        <p:txBody>
          <a:bodyPr wrap="square" rtlCol="0">
            <a:spAutoFit/>
          </a:bodyPr>
          <a:lstStyle/>
          <a:p>
            <a:pPr algn="r"/>
            <a:r>
              <a:rPr lang="en-US" sz="1200" smtClean="0"/>
              <a:t>based </a:t>
            </a:r>
            <a:r>
              <a:rPr lang="en-US" sz="1200" dirty="0" smtClean="0"/>
              <a:t>on analysis with project partners</a:t>
            </a:r>
            <a:endParaRPr lang="en-US" sz="1200" dirty="0"/>
          </a:p>
        </p:txBody>
      </p:sp>
    </p:spTree>
    <p:extLst>
      <p:ext uri="{BB962C8B-B14F-4D97-AF65-F5344CB8AC3E}">
        <p14:creationId xmlns:p14="http://schemas.microsoft.com/office/powerpoint/2010/main" val="210552562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5650" y="305100"/>
            <a:ext cx="7632774" cy="826490"/>
          </a:xfrm>
        </p:spPr>
        <p:txBody>
          <a:bodyPr/>
          <a:lstStyle/>
          <a:p>
            <a:r>
              <a:rPr lang="en-US" noProof="0" dirty="0" smtClean="0"/>
              <a:t>Inhomogeneous Conglomerate of Resources and Tasks</a:t>
            </a:r>
            <a:endParaRPr lang="en-US" noProof="0" dirty="0"/>
          </a:p>
        </p:txBody>
      </p:sp>
      <p:sp>
        <p:nvSpPr>
          <p:cNvPr id="3" name="Content Placeholder 2"/>
          <p:cNvSpPr>
            <a:spLocks noGrp="1"/>
          </p:cNvSpPr>
          <p:nvPr>
            <p:ph sz="quarter" idx="10"/>
          </p:nvPr>
        </p:nvSpPr>
        <p:spPr>
          <a:xfrm>
            <a:off x="755650" y="1419622"/>
            <a:ext cx="7632774" cy="2880320"/>
          </a:xfrm>
        </p:spPr>
        <p:txBody>
          <a:bodyPr/>
          <a:lstStyle/>
          <a:p>
            <a:r>
              <a:rPr lang="en-US" noProof="0" dirty="0" smtClean="0"/>
              <a:t>HR</a:t>
            </a:r>
          </a:p>
          <a:p>
            <a:pPr lvl="1"/>
            <a:r>
              <a:rPr lang="en-US" noProof="0" dirty="0" smtClean="0"/>
              <a:t>Diverse </a:t>
            </a:r>
            <a:r>
              <a:rPr lang="en-US" b="1" noProof="0" dirty="0" smtClean="0"/>
              <a:t>competencies</a:t>
            </a:r>
            <a:r>
              <a:rPr lang="en-US" noProof="0" dirty="0" smtClean="0"/>
              <a:t>, </a:t>
            </a:r>
            <a:r>
              <a:rPr lang="en-US" b="1" noProof="0" dirty="0" smtClean="0"/>
              <a:t>interests</a:t>
            </a:r>
            <a:r>
              <a:rPr lang="en-US" noProof="0" dirty="0" smtClean="0"/>
              <a:t> as well as </a:t>
            </a:r>
            <a:r>
              <a:rPr lang="en-US" b="1" noProof="0" dirty="0" smtClean="0"/>
              <a:t>personalities</a:t>
            </a:r>
            <a:r>
              <a:rPr lang="en-US" noProof="0" dirty="0" smtClean="0"/>
              <a:t> of volunteers are </a:t>
            </a:r>
            <a:r>
              <a:rPr lang="en-US" b="1" noProof="0" dirty="0" smtClean="0"/>
              <a:t>prerequisite for appropriate task allocation</a:t>
            </a:r>
            <a:r>
              <a:rPr lang="en-US" noProof="0" dirty="0"/>
              <a:t> </a:t>
            </a:r>
            <a:r>
              <a:rPr lang="en-US" noProof="0" dirty="0" smtClean="0"/>
              <a:t>(which may lead to increased intrinsic motivation)</a:t>
            </a:r>
          </a:p>
          <a:p>
            <a:pPr lvl="1"/>
            <a:r>
              <a:rPr lang="en-US" b="1" noProof="0" dirty="0" smtClean="0"/>
              <a:t>No pre-defined hierarchical structures </a:t>
            </a:r>
            <a:r>
              <a:rPr lang="en-US" noProof="0" dirty="0" smtClean="0">
                <a:sym typeface="Wingdings"/>
              </a:rPr>
              <a:t> VMS should support dynamic team building for conducting more complex and possibly ad-hoc tasks</a:t>
            </a:r>
          </a:p>
          <a:p>
            <a:r>
              <a:rPr lang="en-US" noProof="0" dirty="0" smtClean="0"/>
              <a:t>NHR</a:t>
            </a:r>
          </a:p>
          <a:p>
            <a:pPr lvl="1"/>
            <a:r>
              <a:rPr lang="en-US" noProof="0" dirty="0" smtClean="0"/>
              <a:t>Necessary to achieve certain tasks (e.g. specific equipment)</a:t>
            </a:r>
          </a:p>
          <a:p>
            <a:pPr lvl="1"/>
            <a:r>
              <a:rPr lang="en-US" b="1" noProof="0" dirty="0" smtClean="0"/>
              <a:t>Provided by organization or volunteer</a:t>
            </a:r>
          </a:p>
        </p:txBody>
      </p:sp>
      <p:sp>
        <p:nvSpPr>
          <p:cNvPr id="4" name="Slide Number Placeholder 3"/>
          <p:cNvSpPr>
            <a:spLocks noGrp="1"/>
          </p:cNvSpPr>
          <p:nvPr>
            <p:ph type="sldNum" sz="quarter" idx="4"/>
          </p:nvPr>
        </p:nvSpPr>
        <p:spPr/>
        <p:txBody>
          <a:bodyPr/>
          <a:lstStyle/>
          <a:p>
            <a:fld id="{34B5A52B-CED3-2B45-BCB4-D0C43D96A753}" type="slidenum">
              <a:rPr lang="de-DE" smtClean="0"/>
              <a:pPr/>
              <a:t>19</a:t>
            </a:fld>
            <a:endParaRPr lang="de-DE" dirty="0"/>
          </a:p>
        </p:txBody>
      </p:sp>
      <p:graphicFrame>
        <p:nvGraphicFramePr>
          <p:cNvPr id="5" name="Content Placeholder 4"/>
          <p:cNvGraphicFramePr>
            <a:graphicFrameLocks/>
          </p:cNvGraphicFramePr>
          <p:nvPr>
            <p:extLst>
              <p:ext uri="{D42A27DB-BD31-4B8C-83A1-F6EECF244321}">
                <p14:modId xmlns:p14="http://schemas.microsoft.com/office/powerpoint/2010/main" val="484736645"/>
              </p:ext>
            </p:extLst>
          </p:nvPr>
        </p:nvGraphicFramePr>
        <p:xfrm>
          <a:off x="7109226" y="168353"/>
          <a:ext cx="1944142" cy="80709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33357688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719571" y="1419622"/>
            <a:ext cx="7704856" cy="733400"/>
          </a:xfrm>
        </p:spPr>
        <p:txBody>
          <a:bodyPr/>
          <a:lstStyle/>
          <a:p>
            <a:r>
              <a:rPr lang="en-US" sz="2800" noProof="0" dirty="0" smtClean="0"/>
              <a:t>A Survey on Volunteer Management Systems</a:t>
            </a:r>
            <a:endParaRPr lang="en-US" sz="2800" noProof="0" dirty="0"/>
          </a:p>
        </p:txBody>
      </p:sp>
      <p:sp>
        <p:nvSpPr>
          <p:cNvPr id="3" name="Textplatzhalter 2"/>
          <p:cNvSpPr>
            <a:spLocks noGrp="1"/>
          </p:cNvSpPr>
          <p:nvPr>
            <p:ph type="body" sz="quarter" idx="13"/>
          </p:nvPr>
        </p:nvSpPr>
        <p:spPr>
          <a:xfrm>
            <a:off x="539552" y="2643758"/>
            <a:ext cx="7884875" cy="288032"/>
          </a:xfrm>
        </p:spPr>
        <p:txBody>
          <a:bodyPr/>
          <a:lstStyle/>
          <a:p>
            <a:r>
              <a:rPr lang="en-US" noProof="0" dirty="0" smtClean="0"/>
              <a:t>Markus Raab, January 6th, 2016</a:t>
            </a:r>
            <a:endParaRPr lang="en-US" noProof="0" dirty="0"/>
          </a:p>
        </p:txBody>
      </p:sp>
      <p:sp>
        <p:nvSpPr>
          <p:cNvPr id="4" name="Textplatzhalter 3"/>
          <p:cNvSpPr>
            <a:spLocks noGrp="1"/>
          </p:cNvSpPr>
          <p:nvPr>
            <p:ph type="body" sz="quarter" idx="14"/>
          </p:nvPr>
        </p:nvSpPr>
        <p:spPr>
          <a:xfrm>
            <a:off x="539552" y="3003798"/>
            <a:ext cx="8064896" cy="504056"/>
          </a:xfrm>
        </p:spPr>
        <p:txBody>
          <a:bodyPr/>
          <a:lstStyle/>
          <a:p>
            <a:r>
              <a:rPr lang="en-US" sz="1200" b="0" noProof="0" dirty="0" smtClean="0"/>
              <a:t>Johannes Schönböck, Josef Altmann, Elisabeth Kapsammer, Angelika Kusel, Birgit Pröll, Werner Retschitzegger, Wieland Schwinger</a:t>
            </a:r>
          </a:p>
          <a:p>
            <a:endParaRPr lang="en-US" noProof="0" dirty="0"/>
          </a:p>
        </p:txBody>
      </p:sp>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668344" y="555526"/>
            <a:ext cx="1115877" cy="557242"/>
          </a:xfrm>
          <a:prstGeom prst="rect">
            <a:avLst/>
          </a:prstGeom>
        </p:spPr>
      </p:pic>
    </p:spTree>
    <p:extLst>
      <p:ext uri="{BB962C8B-B14F-4D97-AF65-F5344CB8AC3E}">
        <p14:creationId xmlns:p14="http://schemas.microsoft.com/office/powerpoint/2010/main" val="376737145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5650" y="305100"/>
            <a:ext cx="7632774" cy="826490"/>
          </a:xfrm>
        </p:spPr>
        <p:txBody>
          <a:bodyPr/>
          <a:lstStyle/>
          <a:p>
            <a:r>
              <a:rPr lang="en-US" noProof="0" dirty="0" smtClean="0"/>
              <a:t>Inhomogeneous Conglomerate of Resources and Tasks</a:t>
            </a:r>
            <a:endParaRPr lang="en-US" noProof="0" dirty="0"/>
          </a:p>
        </p:txBody>
      </p:sp>
      <p:sp>
        <p:nvSpPr>
          <p:cNvPr id="3" name="Content Placeholder 2"/>
          <p:cNvSpPr>
            <a:spLocks noGrp="1"/>
          </p:cNvSpPr>
          <p:nvPr>
            <p:ph sz="quarter" idx="10"/>
          </p:nvPr>
        </p:nvSpPr>
        <p:spPr>
          <a:xfrm>
            <a:off x="755650" y="1419622"/>
            <a:ext cx="7632774" cy="2880320"/>
          </a:xfrm>
        </p:spPr>
        <p:txBody>
          <a:bodyPr/>
          <a:lstStyle/>
          <a:p>
            <a:r>
              <a:rPr lang="en-US" b="1" noProof="0" dirty="0"/>
              <a:t>Break down tasks</a:t>
            </a:r>
            <a:r>
              <a:rPr lang="en-US" noProof="0" dirty="0"/>
              <a:t> into appropriate </a:t>
            </a:r>
            <a:r>
              <a:rPr lang="en-US" b="1" noProof="0" dirty="0"/>
              <a:t>granularity</a:t>
            </a:r>
          </a:p>
          <a:p>
            <a:r>
              <a:rPr lang="en-US" noProof="0" dirty="0"/>
              <a:t>Sophisticated workflow execution mechanism at runtime</a:t>
            </a:r>
          </a:p>
          <a:p>
            <a:pPr lvl="1"/>
            <a:r>
              <a:rPr lang="en-US" noProof="0" dirty="0"/>
              <a:t>Structural relations (composition of tasks) </a:t>
            </a:r>
          </a:p>
          <a:p>
            <a:pPr lvl="1"/>
            <a:r>
              <a:rPr lang="en-US" noProof="0" dirty="0"/>
              <a:t>Behavioral relations (task control flow)</a:t>
            </a:r>
          </a:p>
          <a:p>
            <a:r>
              <a:rPr lang="en-US" b="1" noProof="0" dirty="0"/>
              <a:t>Not fully pre-planned</a:t>
            </a:r>
            <a:r>
              <a:rPr lang="en-US" noProof="0" dirty="0"/>
              <a:t> </a:t>
            </a:r>
            <a:r>
              <a:rPr lang="en-US" noProof="0" dirty="0">
                <a:sym typeface="Wingdings"/>
              </a:rPr>
              <a:t> adapt workflow definitions at runtime</a:t>
            </a:r>
          </a:p>
          <a:p>
            <a:r>
              <a:rPr lang="en-US" b="1" noProof="0" dirty="0">
                <a:sym typeface="Wingdings"/>
              </a:rPr>
              <a:t>Introduce ad-hoc tasks </a:t>
            </a:r>
            <a:r>
              <a:rPr lang="en-US" noProof="0" dirty="0">
                <a:sym typeface="Wingdings"/>
              </a:rPr>
              <a:t>and workflows dynamically, not only in a </a:t>
            </a:r>
            <a:r>
              <a:rPr lang="en-US" b="1" noProof="0" dirty="0">
                <a:sym typeface="Wingdings"/>
              </a:rPr>
              <a:t>central</a:t>
            </a:r>
            <a:r>
              <a:rPr lang="en-US" noProof="0" dirty="0">
                <a:sym typeface="Wingdings"/>
              </a:rPr>
              <a:t> way but also </a:t>
            </a:r>
            <a:r>
              <a:rPr lang="en-US" b="1" noProof="0" dirty="0">
                <a:sym typeface="Wingdings"/>
              </a:rPr>
              <a:t>decentralized</a:t>
            </a:r>
            <a:r>
              <a:rPr lang="en-US" noProof="0" dirty="0">
                <a:sym typeface="Wingdings"/>
              </a:rPr>
              <a:t> by the volunteer</a:t>
            </a:r>
          </a:p>
          <a:p>
            <a:endParaRPr lang="en-US" noProof="0" dirty="0" smtClean="0"/>
          </a:p>
        </p:txBody>
      </p:sp>
      <p:sp>
        <p:nvSpPr>
          <p:cNvPr id="4" name="Slide Number Placeholder 3"/>
          <p:cNvSpPr>
            <a:spLocks noGrp="1"/>
          </p:cNvSpPr>
          <p:nvPr>
            <p:ph type="sldNum" sz="quarter" idx="4"/>
          </p:nvPr>
        </p:nvSpPr>
        <p:spPr/>
        <p:txBody>
          <a:bodyPr/>
          <a:lstStyle/>
          <a:p>
            <a:fld id="{34B5A52B-CED3-2B45-BCB4-D0C43D96A753}" type="slidenum">
              <a:rPr lang="de-DE" smtClean="0"/>
              <a:pPr/>
              <a:t>20</a:t>
            </a:fld>
            <a:endParaRPr lang="de-DE" dirty="0"/>
          </a:p>
        </p:txBody>
      </p:sp>
      <p:graphicFrame>
        <p:nvGraphicFramePr>
          <p:cNvPr id="8" name="Content Placeholder 4"/>
          <p:cNvGraphicFramePr>
            <a:graphicFrameLocks/>
          </p:cNvGraphicFramePr>
          <p:nvPr>
            <p:extLst>
              <p:ext uri="{D42A27DB-BD31-4B8C-83A1-F6EECF244321}">
                <p14:modId xmlns:p14="http://schemas.microsoft.com/office/powerpoint/2010/main" val="2116928949"/>
              </p:ext>
            </p:extLst>
          </p:nvPr>
        </p:nvGraphicFramePr>
        <p:xfrm>
          <a:off x="7109226" y="168353"/>
          <a:ext cx="1944142" cy="80709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56850957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5650" y="305100"/>
            <a:ext cx="7632774" cy="826490"/>
          </a:xfrm>
        </p:spPr>
        <p:txBody>
          <a:bodyPr/>
          <a:lstStyle/>
          <a:p>
            <a:r>
              <a:rPr lang="en-US" noProof="0" dirty="0"/>
              <a:t>Flexible Allocation </a:t>
            </a:r>
            <a:r>
              <a:rPr lang="en-US" noProof="0" dirty="0" smtClean="0"/>
              <a:t>Allowing</a:t>
            </a:r>
            <a:br>
              <a:rPr lang="en-US" noProof="0" dirty="0" smtClean="0"/>
            </a:br>
            <a:r>
              <a:rPr lang="en-US" noProof="0" dirty="0" smtClean="0"/>
              <a:t>Brokerage </a:t>
            </a:r>
            <a:r>
              <a:rPr lang="en-US" noProof="0" dirty="0"/>
              <a:t>and Negotiation</a:t>
            </a:r>
          </a:p>
        </p:txBody>
      </p:sp>
      <p:sp>
        <p:nvSpPr>
          <p:cNvPr id="3" name="Content Placeholder 2"/>
          <p:cNvSpPr>
            <a:spLocks noGrp="1"/>
          </p:cNvSpPr>
          <p:nvPr>
            <p:ph sz="quarter" idx="10"/>
          </p:nvPr>
        </p:nvSpPr>
        <p:spPr>
          <a:xfrm>
            <a:off x="755650" y="1419622"/>
            <a:ext cx="7632774" cy="2880320"/>
          </a:xfrm>
        </p:spPr>
        <p:txBody>
          <a:bodyPr/>
          <a:lstStyle/>
          <a:p>
            <a:r>
              <a:rPr lang="en-US" b="1" dirty="0">
                <a:sym typeface="Wingdings"/>
              </a:rPr>
              <a:t>Volunteers</a:t>
            </a:r>
            <a:r>
              <a:rPr lang="en-US" dirty="0">
                <a:sym typeface="Wingdings"/>
              </a:rPr>
              <a:t> should be allocated to </a:t>
            </a:r>
            <a:r>
              <a:rPr lang="en-US" b="1" dirty="0">
                <a:sym typeface="Wingdings"/>
              </a:rPr>
              <a:t>tasks</a:t>
            </a:r>
            <a:r>
              <a:rPr lang="en-US" dirty="0">
                <a:sym typeface="Wingdings"/>
              </a:rPr>
              <a:t> that </a:t>
            </a:r>
            <a:r>
              <a:rPr lang="en-US" b="1" dirty="0">
                <a:sym typeface="Wingdings"/>
              </a:rPr>
              <a:t>match their personal </a:t>
            </a:r>
            <a:r>
              <a:rPr lang="en-US" b="1" dirty="0" smtClean="0">
                <a:sym typeface="Wingdings"/>
              </a:rPr>
              <a:t>profile</a:t>
            </a:r>
            <a:endParaRPr lang="en-US" b="1" noProof="0" dirty="0" smtClean="0"/>
          </a:p>
          <a:p>
            <a:r>
              <a:rPr lang="en-US" b="1" noProof="0" dirty="0" smtClean="0"/>
              <a:t>Keep </a:t>
            </a:r>
            <a:r>
              <a:rPr lang="en-US" b="1" noProof="0" dirty="0"/>
              <a:t>volunteers motivated </a:t>
            </a:r>
            <a:r>
              <a:rPr lang="en-US" noProof="0" dirty="0"/>
              <a:t>plays key role </a:t>
            </a:r>
            <a:r>
              <a:rPr lang="en-US" noProof="0" dirty="0">
                <a:sym typeface="Wingdings"/>
              </a:rPr>
              <a:t> achieve sustainable </a:t>
            </a:r>
            <a:r>
              <a:rPr lang="en-US" b="1" noProof="0" dirty="0">
                <a:sym typeface="Wingdings"/>
              </a:rPr>
              <a:t>commitment</a:t>
            </a:r>
            <a:r>
              <a:rPr lang="en-US" noProof="0" dirty="0">
                <a:sym typeface="Wingdings"/>
              </a:rPr>
              <a:t> of volunteers </a:t>
            </a:r>
            <a:r>
              <a:rPr lang="en-US" b="1" noProof="0" dirty="0" smtClean="0">
                <a:sym typeface="Wingdings"/>
              </a:rPr>
              <a:t>over </a:t>
            </a:r>
            <a:r>
              <a:rPr lang="en-US" b="1" noProof="0" dirty="0">
                <a:sym typeface="Wingdings"/>
              </a:rPr>
              <a:t>time</a:t>
            </a:r>
          </a:p>
          <a:p>
            <a:r>
              <a:rPr lang="en-US" noProof="0" dirty="0" smtClean="0">
                <a:sym typeface="Wingdings"/>
              </a:rPr>
              <a:t>Simple </a:t>
            </a:r>
            <a:r>
              <a:rPr lang="en-US" noProof="0" dirty="0">
                <a:sym typeface="Wingdings"/>
              </a:rPr>
              <a:t>mechanisms, e.g. </a:t>
            </a:r>
            <a:r>
              <a:rPr lang="en-US" b="1" noProof="0" dirty="0">
                <a:sym typeface="Wingdings"/>
              </a:rPr>
              <a:t>role-based assignments </a:t>
            </a:r>
            <a:r>
              <a:rPr lang="en-US" noProof="0" dirty="0">
                <a:sym typeface="Wingdings"/>
              </a:rPr>
              <a:t>may </a:t>
            </a:r>
            <a:r>
              <a:rPr lang="en-US" b="1" noProof="0" dirty="0">
                <a:sym typeface="Wingdings"/>
              </a:rPr>
              <a:t>not</a:t>
            </a:r>
            <a:r>
              <a:rPr lang="en-US" noProof="0" dirty="0">
                <a:sym typeface="Wingdings"/>
              </a:rPr>
              <a:t> be sufficient</a:t>
            </a:r>
          </a:p>
          <a:p>
            <a:r>
              <a:rPr lang="en-US" b="1" noProof="0" dirty="0">
                <a:sym typeface="Wingdings"/>
              </a:rPr>
              <a:t>Matching</a:t>
            </a:r>
            <a:r>
              <a:rPr lang="en-US" noProof="0" dirty="0">
                <a:sym typeface="Wingdings"/>
              </a:rPr>
              <a:t> strategies</a:t>
            </a:r>
          </a:p>
          <a:p>
            <a:r>
              <a:rPr lang="en-US" noProof="0" dirty="0">
                <a:sym typeface="Wingdings"/>
              </a:rPr>
              <a:t>Task allocation through </a:t>
            </a:r>
            <a:r>
              <a:rPr lang="en-US" b="1" noProof="0" dirty="0">
                <a:sym typeface="Wingdings"/>
              </a:rPr>
              <a:t>push</a:t>
            </a:r>
            <a:r>
              <a:rPr lang="en-US" noProof="0" dirty="0">
                <a:sym typeface="Wingdings"/>
              </a:rPr>
              <a:t> and </a:t>
            </a:r>
            <a:r>
              <a:rPr lang="en-US" b="1" noProof="0" dirty="0">
                <a:sym typeface="Wingdings"/>
              </a:rPr>
              <a:t>pull</a:t>
            </a:r>
            <a:r>
              <a:rPr lang="en-US" noProof="0" dirty="0">
                <a:sym typeface="Wingdings"/>
              </a:rPr>
              <a:t> principle</a:t>
            </a:r>
          </a:p>
          <a:p>
            <a:r>
              <a:rPr lang="en-US" b="1" noProof="0" dirty="0">
                <a:sym typeface="Wingdings"/>
              </a:rPr>
              <a:t>Brokerage</a:t>
            </a:r>
            <a:r>
              <a:rPr lang="en-US" noProof="0" dirty="0">
                <a:sym typeface="Wingdings"/>
              </a:rPr>
              <a:t> and </a:t>
            </a:r>
            <a:r>
              <a:rPr lang="en-US" b="1" noProof="0" dirty="0">
                <a:sym typeface="Wingdings"/>
              </a:rPr>
              <a:t>negotiation</a:t>
            </a:r>
          </a:p>
          <a:p>
            <a:pPr marL="0" indent="0">
              <a:buNone/>
            </a:pPr>
            <a:endParaRPr lang="en-US" noProof="0" dirty="0" smtClean="0"/>
          </a:p>
        </p:txBody>
      </p:sp>
      <p:sp>
        <p:nvSpPr>
          <p:cNvPr id="4" name="Slide Number Placeholder 3"/>
          <p:cNvSpPr>
            <a:spLocks noGrp="1"/>
          </p:cNvSpPr>
          <p:nvPr>
            <p:ph type="sldNum" sz="quarter" idx="4"/>
          </p:nvPr>
        </p:nvSpPr>
        <p:spPr/>
        <p:txBody>
          <a:bodyPr/>
          <a:lstStyle/>
          <a:p>
            <a:fld id="{34B5A52B-CED3-2B45-BCB4-D0C43D96A753}" type="slidenum">
              <a:rPr lang="de-DE" smtClean="0"/>
              <a:pPr/>
              <a:t>21</a:t>
            </a:fld>
            <a:endParaRPr lang="de-DE" dirty="0"/>
          </a:p>
        </p:txBody>
      </p:sp>
      <p:graphicFrame>
        <p:nvGraphicFramePr>
          <p:cNvPr id="5" name="Content Placeholder 4"/>
          <p:cNvGraphicFramePr>
            <a:graphicFrameLocks/>
          </p:cNvGraphicFramePr>
          <p:nvPr>
            <p:extLst>
              <p:ext uri="{D42A27DB-BD31-4B8C-83A1-F6EECF244321}">
                <p14:modId xmlns:p14="http://schemas.microsoft.com/office/powerpoint/2010/main" val="1904019809"/>
              </p:ext>
            </p:extLst>
          </p:nvPr>
        </p:nvGraphicFramePr>
        <p:xfrm>
          <a:off x="7109226" y="168353"/>
          <a:ext cx="1944142" cy="80709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53786052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5650" y="305100"/>
            <a:ext cx="7632774" cy="826490"/>
          </a:xfrm>
        </p:spPr>
        <p:txBody>
          <a:bodyPr/>
          <a:lstStyle/>
          <a:p>
            <a:r>
              <a:rPr lang="en-US" noProof="0" dirty="0"/>
              <a:t>Adaptation- and </a:t>
            </a:r>
            <a:r>
              <a:rPr lang="en-US" noProof="0" dirty="0" smtClean="0"/>
              <a:t>Motivation-</a:t>
            </a:r>
            <a:br>
              <a:rPr lang="en-US" noProof="0" dirty="0" smtClean="0"/>
            </a:br>
            <a:r>
              <a:rPr lang="en-US" noProof="0" dirty="0" smtClean="0"/>
              <a:t>Oriented </a:t>
            </a:r>
            <a:r>
              <a:rPr lang="en-US" noProof="0" dirty="0"/>
              <a:t>Assessment</a:t>
            </a:r>
          </a:p>
        </p:txBody>
      </p:sp>
      <p:sp>
        <p:nvSpPr>
          <p:cNvPr id="3" name="Content Placeholder 2"/>
          <p:cNvSpPr>
            <a:spLocks noGrp="1"/>
          </p:cNvSpPr>
          <p:nvPr>
            <p:ph sz="quarter" idx="10"/>
          </p:nvPr>
        </p:nvSpPr>
        <p:spPr>
          <a:xfrm>
            <a:off x="755650" y="1419622"/>
            <a:ext cx="7632774" cy="2880320"/>
          </a:xfrm>
        </p:spPr>
        <p:txBody>
          <a:bodyPr/>
          <a:lstStyle/>
          <a:p>
            <a:r>
              <a:rPr lang="en-US" noProof="0" dirty="0"/>
              <a:t>Crucial in order </a:t>
            </a:r>
            <a:r>
              <a:rPr lang="en-US" b="1" noProof="0" dirty="0"/>
              <a:t>to identify potential improvements</a:t>
            </a:r>
          </a:p>
          <a:p>
            <a:r>
              <a:rPr lang="en-US" noProof="0" dirty="0"/>
              <a:t>Allow </a:t>
            </a:r>
            <a:r>
              <a:rPr lang="en-US" b="1" noProof="0" dirty="0"/>
              <a:t>assessment by different stakeholders</a:t>
            </a:r>
          </a:p>
          <a:p>
            <a:r>
              <a:rPr lang="en-US" noProof="0" dirty="0"/>
              <a:t>Target of assessment</a:t>
            </a:r>
          </a:p>
          <a:p>
            <a:pPr lvl="1"/>
            <a:r>
              <a:rPr lang="en-US" b="1" noProof="0" dirty="0"/>
              <a:t>Volunteers</a:t>
            </a:r>
            <a:r>
              <a:rPr lang="en-US" noProof="0" dirty="0"/>
              <a:t> themselves (e.g. their engagement)</a:t>
            </a:r>
          </a:p>
          <a:p>
            <a:pPr lvl="1"/>
            <a:r>
              <a:rPr lang="en-US" b="1" noProof="0" dirty="0"/>
              <a:t>Tasks</a:t>
            </a:r>
            <a:r>
              <a:rPr lang="en-US" noProof="0" dirty="0"/>
              <a:t> (e.g. their complexity or outcome)</a:t>
            </a:r>
          </a:p>
          <a:p>
            <a:pPr lvl="1"/>
            <a:r>
              <a:rPr lang="en-US" noProof="0" dirty="0"/>
              <a:t>Appropriateness of task </a:t>
            </a:r>
            <a:r>
              <a:rPr lang="en-US" b="1" noProof="0" dirty="0"/>
              <a:t>allocation</a:t>
            </a:r>
          </a:p>
          <a:p>
            <a:pPr lvl="1"/>
            <a:r>
              <a:rPr lang="en-US" noProof="0" dirty="0"/>
              <a:t>Long-term </a:t>
            </a:r>
            <a:r>
              <a:rPr lang="en-US" b="1" noProof="0" dirty="0"/>
              <a:t>social aspects </a:t>
            </a:r>
            <a:r>
              <a:rPr lang="en-US" noProof="0" dirty="0"/>
              <a:t>(satisfaction or gain of expertise)</a:t>
            </a:r>
          </a:p>
          <a:p>
            <a:endParaRPr lang="en-US" noProof="0" dirty="0"/>
          </a:p>
          <a:p>
            <a:pPr marL="0" indent="0">
              <a:buNone/>
            </a:pPr>
            <a:endParaRPr lang="en-US" noProof="0" dirty="0" smtClean="0"/>
          </a:p>
        </p:txBody>
      </p:sp>
      <p:sp>
        <p:nvSpPr>
          <p:cNvPr id="4" name="Slide Number Placeholder 3"/>
          <p:cNvSpPr>
            <a:spLocks noGrp="1"/>
          </p:cNvSpPr>
          <p:nvPr>
            <p:ph type="sldNum" sz="quarter" idx="4"/>
          </p:nvPr>
        </p:nvSpPr>
        <p:spPr/>
        <p:txBody>
          <a:bodyPr/>
          <a:lstStyle/>
          <a:p>
            <a:fld id="{34B5A52B-CED3-2B45-BCB4-D0C43D96A753}" type="slidenum">
              <a:rPr lang="de-DE" smtClean="0"/>
              <a:pPr/>
              <a:t>22</a:t>
            </a:fld>
            <a:endParaRPr lang="de-DE" dirty="0"/>
          </a:p>
        </p:txBody>
      </p:sp>
      <p:graphicFrame>
        <p:nvGraphicFramePr>
          <p:cNvPr id="5" name="Content Placeholder 4"/>
          <p:cNvGraphicFramePr>
            <a:graphicFrameLocks/>
          </p:cNvGraphicFramePr>
          <p:nvPr>
            <p:extLst>
              <p:ext uri="{D42A27DB-BD31-4B8C-83A1-F6EECF244321}">
                <p14:modId xmlns:p14="http://schemas.microsoft.com/office/powerpoint/2010/main" val="419349856"/>
              </p:ext>
            </p:extLst>
          </p:nvPr>
        </p:nvGraphicFramePr>
        <p:xfrm>
          <a:off x="7109226" y="168353"/>
          <a:ext cx="1944142" cy="80709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57696382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dirty="0" smtClean="0"/>
              <a:t>Continuous Evolution</a:t>
            </a:r>
            <a:endParaRPr lang="en-US" noProof="0" dirty="0"/>
          </a:p>
        </p:txBody>
      </p:sp>
      <p:sp>
        <p:nvSpPr>
          <p:cNvPr id="3" name="Content Placeholder 2"/>
          <p:cNvSpPr>
            <a:spLocks noGrp="1"/>
          </p:cNvSpPr>
          <p:nvPr>
            <p:ph sz="quarter" idx="10"/>
          </p:nvPr>
        </p:nvSpPr>
        <p:spPr/>
        <p:txBody>
          <a:bodyPr/>
          <a:lstStyle/>
          <a:p>
            <a:r>
              <a:rPr lang="en-US" noProof="0" dirty="0" smtClean="0"/>
              <a:t>Continuous </a:t>
            </a:r>
            <a:r>
              <a:rPr lang="en-US" b="1" noProof="0" dirty="0" smtClean="0"/>
              <a:t>improvement</a:t>
            </a:r>
            <a:r>
              <a:rPr lang="en-US" noProof="0" dirty="0" smtClean="0"/>
              <a:t> of the </a:t>
            </a:r>
            <a:r>
              <a:rPr lang="en-US" b="1" noProof="0" dirty="0" smtClean="0"/>
              <a:t>voluntary</a:t>
            </a:r>
            <a:r>
              <a:rPr lang="en-US" noProof="0" dirty="0" smtClean="0"/>
              <a:t> </a:t>
            </a:r>
            <a:r>
              <a:rPr lang="en-US" b="1" noProof="0" dirty="0" smtClean="0"/>
              <a:t>process</a:t>
            </a:r>
          </a:p>
          <a:p>
            <a:r>
              <a:rPr lang="en-US" noProof="0" dirty="0" smtClean="0"/>
              <a:t>Appropriate </a:t>
            </a:r>
            <a:r>
              <a:rPr lang="en-US" b="1" noProof="0" dirty="0" smtClean="0"/>
              <a:t>adaption</a:t>
            </a:r>
            <a:r>
              <a:rPr lang="en-US" noProof="0" dirty="0" smtClean="0"/>
              <a:t> of various aspects </a:t>
            </a:r>
            <a:r>
              <a:rPr lang="en-US" dirty="0" smtClean="0"/>
              <a:t>/ data</a:t>
            </a:r>
            <a:endParaRPr lang="en-US" noProof="0" dirty="0" smtClean="0"/>
          </a:p>
          <a:p>
            <a:pPr lvl="1"/>
            <a:r>
              <a:rPr lang="en-US" noProof="0" dirty="0" smtClean="0"/>
              <a:t>Adapting </a:t>
            </a:r>
            <a:r>
              <a:rPr lang="en-US" b="1" noProof="0" dirty="0" smtClean="0"/>
              <a:t>resources</a:t>
            </a:r>
            <a:r>
              <a:rPr lang="en-US" noProof="0" dirty="0" smtClean="0"/>
              <a:t> (achievements of a volunteer)</a:t>
            </a:r>
          </a:p>
          <a:p>
            <a:pPr lvl="1"/>
            <a:r>
              <a:rPr lang="en-US" noProof="0" dirty="0" smtClean="0"/>
              <a:t>Task perspective (extending, merging or decomposing a task into subtask)</a:t>
            </a:r>
          </a:p>
          <a:p>
            <a:pPr lvl="1"/>
            <a:r>
              <a:rPr lang="en-US" b="1" noProof="0" dirty="0" smtClean="0"/>
              <a:t>Allocation</a:t>
            </a:r>
            <a:r>
              <a:rPr lang="en-US" noProof="0" dirty="0" smtClean="0"/>
              <a:t> of tasks </a:t>
            </a:r>
          </a:p>
          <a:p>
            <a:pPr lvl="1"/>
            <a:r>
              <a:rPr lang="en-US" noProof="0" dirty="0" smtClean="0"/>
              <a:t>Building of </a:t>
            </a:r>
            <a:r>
              <a:rPr lang="en-US" b="1" noProof="0" dirty="0" smtClean="0"/>
              <a:t>teams</a:t>
            </a:r>
          </a:p>
          <a:p>
            <a:r>
              <a:rPr lang="en-US" noProof="0" dirty="0" smtClean="0"/>
              <a:t>Suitable </a:t>
            </a:r>
            <a:r>
              <a:rPr lang="en-US" b="1" noProof="0" dirty="0" smtClean="0"/>
              <a:t>motivation strategies </a:t>
            </a:r>
            <a:r>
              <a:rPr lang="en-US" noProof="0" dirty="0" smtClean="0"/>
              <a:t>have to be provided (e.g. </a:t>
            </a:r>
            <a:r>
              <a:rPr lang="en-US" b="1" noProof="0" dirty="0" smtClean="0"/>
              <a:t>awards</a:t>
            </a:r>
            <a:r>
              <a:rPr lang="en-US" noProof="0" dirty="0" smtClean="0"/>
              <a:t>, </a:t>
            </a:r>
            <a:r>
              <a:rPr lang="en-US" b="1" noProof="0" dirty="0" smtClean="0"/>
              <a:t>rankings</a:t>
            </a:r>
            <a:r>
              <a:rPr lang="en-US" noProof="0" dirty="0" smtClean="0"/>
              <a:t>, </a:t>
            </a:r>
            <a:r>
              <a:rPr lang="en-US" b="1" noProof="0" dirty="0" smtClean="0"/>
              <a:t>gamification</a:t>
            </a:r>
            <a:r>
              <a:rPr lang="en-US" noProof="0" dirty="0" smtClean="0"/>
              <a:t> elements)</a:t>
            </a:r>
            <a:endParaRPr lang="en-US" noProof="0" dirty="0"/>
          </a:p>
        </p:txBody>
      </p:sp>
      <p:sp>
        <p:nvSpPr>
          <p:cNvPr id="4" name="Slide Number Placeholder 3"/>
          <p:cNvSpPr>
            <a:spLocks noGrp="1"/>
          </p:cNvSpPr>
          <p:nvPr>
            <p:ph type="sldNum" sz="quarter" idx="4"/>
          </p:nvPr>
        </p:nvSpPr>
        <p:spPr/>
        <p:txBody>
          <a:bodyPr/>
          <a:lstStyle/>
          <a:p>
            <a:fld id="{34B5A52B-CED3-2B45-BCB4-D0C43D96A753}" type="slidenum">
              <a:rPr lang="de-DE" smtClean="0"/>
              <a:pPr/>
              <a:t>23</a:t>
            </a:fld>
            <a:endParaRPr lang="de-DE" dirty="0"/>
          </a:p>
        </p:txBody>
      </p:sp>
      <p:graphicFrame>
        <p:nvGraphicFramePr>
          <p:cNvPr id="5" name="Content Placeholder 4"/>
          <p:cNvGraphicFramePr>
            <a:graphicFrameLocks/>
          </p:cNvGraphicFramePr>
          <p:nvPr>
            <p:extLst>
              <p:ext uri="{D42A27DB-BD31-4B8C-83A1-F6EECF244321}">
                <p14:modId xmlns:p14="http://schemas.microsoft.com/office/powerpoint/2010/main" val="1226872529"/>
              </p:ext>
            </p:extLst>
          </p:nvPr>
        </p:nvGraphicFramePr>
        <p:xfrm>
          <a:off x="7109226" y="168353"/>
          <a:ext cx="1944142" cy="80709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59386424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ChangeAspect="1"/>
          </p:cNvPicPr>
          <p:nvPr/>
        </p:nvPicPr>
        <p:blipFill>
          <a:blip r:embed="rId3">
            <a:alphaModFix/>
            <a:extLst>
              <a:ext uri="{28A0092B-C50C-407E-A947-70E740481C1C}">
                <a14:useLocalDpi xmlns:a14="http://schemas.microsoft.com/office/drawing/2010/main"/>
              </a:ext>
            </a:extLst>
          </a:blip>
          <a:stretch>
            <a:fillRect/>
          </a:stretch>
        </p:blipFill>
        <p:spPr bwMode="auto">
          <a:xfrm>
            <a:off x="7164288" y="163758"/>
            <a:ext cx="1805484" cy="875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noProof="0" dirty="0" smtClean="0"/>
              <a:t>Reference Modell (RM) for VMS</a:t>
            </a:r>
            <a:endParaRPr lang="en-US" noProof="0" dirty="0"/>
          </a:p>
        </p:txBody>
      </p:sp>
      <p:sp>
        <p:nvSpPr>
          <p:cNvPr id="3" name="Content Placeholder 2"/>
          <p:cNvSpPr>
            <a:spLocks noGrp="1"/>
          </p:cNvSpPr>
          <p:nvPr>
            <p:ph sz="quarter" idx="10"/>
          </p:nvPr>
        </p:nvSpPr>
        <p:spPr/>
        <p:txBody>
          <a:bodyPr/>
          <a:lstStyle/>
          <a:p>
            <a:r>
              <a:rPr lang="en-US" noProof="0" dirty="0"/>
              <a:t>Goal: </a:t>
            </a:r>
            <a:r>
              <a:rPr lang="en-US" b="1" noProof="0" dirty="0"/>
              <a:t>Outline core artifacts of VMS</a:t>
            </a:r>
            <a:r>
              <a:rPr lang="en-US" noProof="0" dirty="0"/>
              <a:t> and their </a:t>
            </a:r>
            <a:r>
              <a:rPr lang="en-US" noProof="0" dirty="0" smtClean="0"/>
              <a:t>interrelationships in term of UML class diagrams</a:t>
            </a:r>
          </a:p>
          <a:p>
            <a:r>
              <a:rPr lang="en-US" noProof="0" dirty="0" smtClean="0"/>
              <a:t>Approach is twofold</a:t>
            </a:r>
          </a:p>
          <a:p>
            <a:pPr lvl="1"/>
            <a:r>
              <a:rPr lang="en-US" b="1" noProof="0" dirty="0"/>
              <a:t>Top-down </a:t>
            </a:r>
            <a:r>
              <a:rPr lang="en-US" noProof="0" dirty="0"/>
              <a:t>manner, i.e</a:t>
            </a:r>
            <a:r>
              <a:rPr lang="en-US" b="1" noProof="0" dirty="0"/>
              <a:t>. incorporating related work </a:t>
            </a:r>
            <a:r>
              <a:rPr lang="en-US" noProof="0" dirty="0"/>
              <a:t>from diverse research areas relevant for the RM</a:t>
            </a:r>
          </a:p>
          <a:p>
            <a:pPr lvl="1"/>
            <a:r>
              <a:rPr lang="en-US" b="1" noProof="0" dirty="0"/>
              <a:t>Bottom-up</a:t>
            </a:r>
            <a:r>
              <a:rPr lang="en-US" noProof="0" dirty="0"/>
              <a:t> manner, i.e. concepts from </a:t>
            </a:r>
            <a:r>
              <a:rPr lang="en-US" b="1" noProof="0" dirty="0"/>
              <a:t>existing VMS</a:t>
            </a:r>
            <a:r>
              <a:rPr lang="en-US" noProof="0" dirty="0"/>
              <a:t>, requirements identified from the </a:t>
            </a:r>
            <a:r>
              <a:rPr lang="en-US" b="1" noProof="0" dirty="0" smtClean="0"/>
              <a:t>VIOs </a:t>
            </a:r>
            <a:r>
              <a:rPr lang="en-US" noProof="0" dirty="0" smtClean="0"/>
              <a:t>(Volunteer Involving Organizations) </a:t>
            </a:r>
            <a:r>
              <a:rPr lang="en-US" noProof="0" dirty="0"/>
              <a:t>involved in </a:t>
            </a:r>
            <a:r>
              <a:rPr lang="en-US" noProof="0" dirty="0" smtClean="0"/>
              <a:t>our research project</a:t>
            </a:r>
          </a:p>
          <a:p>
            <a:endParaRPr lang="en-US" noProof="0" dirty="0" smtClean="0"/>
          </a:p>
          <a:p>
            <a:endParaRPr lang="en-US" noProof="0" dirty="0" smtClean="0"/>
          </a:p>
        </p:txBody>
      </p:sp>
      <p:sp>
        <p:nvSpPr>
          <p:cNvPr id="4" name="Slide Number Placeholder 3"/>
          <p:cNvSpPr>
            <a:spLocks noGrp="1"/>
          </p:cNvSpPr>
          <p:nvPr>
            <p:ph type="sldNum" sz="quarter" idx="4"/>
          </p:nvPr>
        </p:nvSpPr>
        <p:spPr/>
        <p:txBody>
          <a:bodyPr/>
          <a:lstStyle/>
          <a:p>
            <a:fld id="{34B5A52B-CED3-2B45-BCB4-D0C43D96A753}" type="slidenum">
              <a:rPr lang="de-DE" smtClean="0"/>
              <a:pPr/>
              <a:t>24</a:t>
            </a:fld>
            <a:endParaRPr lang="de-DE" dirty="0"/>
          </a:p>
        </p:txBody>
      </p:sp>
    </p:spTree>
    <p:extLst>
      <p:ext uri="{BB962C8B-B14F-4D97-AF65-F5344CB8AC3E}">
        <p14:creationId xmlns:p14="http://schemas.microsoft.com/office/powerpoint/2010/main" val="54644302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5650" y="305100"/>
            <a:ext cx="7920806" cy="642600"/>
          </a:xfrm>
        </p:spPr>
        <p:txBody>
          <a:bodyPr/>
          <a:lstStyle/>
          <a:p>
            <a:r>
              <a:rPr lang="en-US" noProof="0" smtClean="0"/>
              <a:t>RM &gt; </a:t>
            </a:r>
            <a:r>
              <a:rPr lang="en-US" noProof="0" dirty="0" smtClean="0"/>
              <a:t>Volunteer Management System (VMS)</a:t>
            </a:r>
            <a:endParaRPr lang="en-US" noProof="0" dirty="0"/>
          </a:p>
        </p:txBody>
      </p:sp>
      <p:pic>
        <p:nvPicPr>
          <p:cNvPr id="5" name="Content Placeholder 4"/>
          <p:cNvPicPr>
            <a:picLocks noGrp="1" noChangeAspect="1"/>
          </p:cNvPicPr>
          <p:nvPr>
            <p:ph sz="quarter" idx="10"/>
          </p:nvPr>
        </p:nvPicPr>
        <p:blipFill>
          <a:blip r:embed="rId3">
            <a:extLst>
              <a:ext uri="{28A0092B-C50C-407E-A947-70E740481C1C}">
                <a14:useLocalDpi xmlns:a14="http://schemas.microsoft.com/office/drawing/2010/main"/>
              </a:ext>
            </a:extLst>
          </a:blip>
          <a:stretch>
            <a:fillRect/>
          </a:stretch>
        </p:blipFill>
        <p:spPr>
          <a:xfrm>
            <a:off x="1437010" y="1220694"/>
            <a:ext cx="6269980" cy="3041729"/>
          </a:xfrm>
        </p:spPr>
      </p:pic>
      <p:sp>
        <p:nvSpPr>
          <p:cNvPr id="4" name="Slide Number Placeholder 3"/>
          <p:cNvSpPr>
            <a:spLocks noGrp="1"/>
          </p:cNvSpPr>
          <p:nvPr>
            <p:ph type="sldNum" sz="quarter" idx="4"/>
          </p:nvPr>
        </p:nvSpPr>
        <p:spPr/>
        <p:txBody>
          <a:bodyPr/>
          <a:lstStyle/>
          <a:p>
            <a:fld id="{34B5A52B-CED3-2B45-BCB4-D0C43D96A753}" type="slidenum">
              <a:rPr lang="de-DE" smtClean="0"/>
              <a:pPr/>
              <a:t>25</a:t>
            </a:fld>
            <a:endParaRPr lang="de-DE" dirty="0"/>
          </a:p>
        </p:txBody>
      </p:sp>
    </p:spTree>
    <p:extLst>
      <p:ext uri="{BB962C8B-B14F-4D97-AF65-F5344CB8AC3E}">
        <p14:creationId xmlns:p14="http://schemas.microsoft.com/office/powerpoint/2010/main" val="152367941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dirty="0" smtClean="0"/>
              <a:t>RM &gt; VMS Components</a:t>
            </a:r>
            <a:endParaRPr lang="en-US" noProof="0" dirty="0"/>
          </a:p>
        </p:txBody>
      </p:sp>
      <p:sp>
        <p:nvSpPr>
          <p:cNvPr id="4" name="Slide Number Placeholder 3"/>
          <p:cNvSpPr>
            <a:spLocks noGrp="1"/>
          </p:cNvSpPr>
          <p:nvPr>
            <p:ph type="sldNum" sz="quarter" idx="4"/>
          </p:nvPr>
        </p:nvSpPr>
        <p:spPr/>
        <p:txBody>
          <a:bodyPr/>
          <a:lstStyle/>
          <a:p>
            <a:fld id="{34B5A52B-CED3-2B45-BCB4-D0C43D96A753}" type="slidenum">
              <a:rPr lang="de-DE" smtClean="0"/>
              <a:pPr/>
              <a:t>26</a:t>
            </a:fld>
            <a:endParaRPr lang="de-DE" dirty="0"/>
          </a:p>
        </p:txBody>
      </p:sp>
      <p:pic>
        <p:nvPicPr>
          <p:cNvPr id="6" name="Content Placeholder 5"/>
          <p:cNvPicPr>
            <a:picLocks noGrp="1" noChangeAspect="1"/>
          </p:cNvPicPr>
          <p:nvPr>
            <p:ph sz="quarter" idx="10"/>
          </p:nvPr>
        </p:nvPicPr>
        <p:blipFill>
          <a:blip r:embed="rId2">
            <a:extLst>
              <a:ext uri="{28A0092B-C50C-407E-A947-70E740481C1C}">
                <a14:useLocalDpi xmlns:a14="http://schemas.microsoft.com/office/drawing/2010/main"/>
              </a:ext>
            </a:extLst>
          </a:blip>
          <a:stretch>
            <a:fillRect/>
          </a:stretch>
        </p:blipFill>
        <p:spPr>
          <a:xfrm>
            <a:off x="476619" y="1707654"/>
            <a:ext cx="8190762" cy="2113745"/>
          </a:xfrm>
        </p:spPr>
      </p:pic>
    </p:spTree>
    <p:extLst>
      <p:ext uri="{BB962C8B-B14F-4D97-AF65-F5344CB8AC3E}">
        <p14:creationId xmlns:p14="http://schemas.microsoft.com/office/powerpoint/2010/main" val="69720253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000" noProof="0" dirty="0" smtClean="0"/>
              <a:t>RM &gt; VMS Components &gt;  </a:t>
            </a:r>
            <a:r>
              <a:rPr lang="en-US" noProof="0" dirty="0" smtClean="0"/>
              <a:t>Resources</a:t>
            </a:r>
            <a:endParaRPr lang="en-US" noProof="0" dirty="0"/>
          </a:p>
        </p:txBody>
      </p:sp>
      <p:sp>
        <p:nvSpPr>
          <p:cNvPr id="4" name="Slide Number Placeholder 3"/>
          <p:cNvSpPr>
            <a:spLocks noGrp="1"/>
          </p:cNvSpPr>
          <p:nvPr>
            <p:ph type="sldNum" sz="quarter" idx="4"/>
          </p:nvPr>
        </p:nvSpPr>
        <p:spPr/>
        <p:txBody>
          <a:bodyPr/>
          <a:lstStyle/>
          <a:p>
            <a:fld id="{34B5A52B-CED3-2B45-BCB4-D0C43D96A753}" type="slidenum">
              <a:rPr lang="de-DE" smtClean="0"/>
              <a:pPr/>
              <a:t>27</a:t>
            </a:fld>
            <a:endParaRPr lang="de-DE" dirty="0"/>
          </a:p>
        </p:txBody>
      </p:sp>
      <p:sp>
        <p:nvSpPr>
          <p:cNvPr id="3" name="Content Placeholder 2"/>
          <p:cNvSpPr>
            <a:spLocks noGrp="1"/>
          </p:cNvSpPr>
          <p:nvPr>
            <p:ph sz="quarter" idx="10"/>
          </p:nvPr>
        </p:nvSpPr>
        <p:spPr>
          <a:xfrm>
            <a:off x="755650" y="1131590"/>
            <a:ext cx="4896470" cy="3168352"/>
          </a:xfrm>
        </p:spPr>
        <p:txBody>
          <a:bodyPr/>
          <a:lstStyle/>
          <a:p>
            <a:r>
              <a:rPr lang="en-US" dirty="0" smtClean="0"/>
              <a:t>Resource = source or supply from which benefit is produced</a:t>
            </a:r>
          </a:p>
          <a:p>
            <a:r>
              <a:rPr lang="en-US" dirty="0" smtClean="0"/>
              <a:t>Resource should be as domain-independent and generic as possible</a:t>
            </a:r>
          </a:p>
          <a:p>
            <a:r>
              <a:rPr lang="en-US" dirty="0" smtClean="0"/>
              <a:t>Resource further described by </a:t>
            </a:r>
            <a:r>
              <a:rPr lang="en-US" dirty="0" smtClean="0">
                <a:latin typeface="Courier New" charset="0"/>
                <a:ea typeface="Courier New" charset="0"/>
                <a:cs typeface="Courier New" charset="0"/>
              </a:rPr>
              <a:t>Profiles</a:t>
            </a:r>
            <a:r>
              <a:rPr lang="en-US" dirty="0" smtClean="0"/>
              <a:t> and according </a:t>
            </a:r>
            <a:r>
              <a:rPr lang="en-US" dirty="0" smtClean="0">
                <a:latin typeface="Courier New" charset="0"/>
                <a:ea typeface="Courier New" charset="0"/>
                <a:cs typeface="Courier New" charset="0"/>
              </a:rPr>
              <a:t>Features</a:t>
            </a:r>
          </a:p>
          <a:p>
            <a:r>
              <a:rPr lang="en-US" dirty="0" smtClean="0">
                <a:latin typeface="Arial" charset="0"/>
                <a:ea typeface="Arial" charset="0"/>
                <a:cs typeface="Arial" charset="0"/>
              </a:rPr>
              <a:t>Resources related to each other explicated by the relationship class </a:t>
            </a:r>
            <a:r>
              <a:rPr lang="en-US" dirty="0" err="1" smtClean="0">
                <a:latin typeface="Courier New" charset="0"/>
                <a:ea typeface="Courier New" charset="0"/>
                <a:cs typeface="Courier New" charset="0"/>
              </a:rPr>
              <a:t>ResourceRelationship</a:t>
            </a:r>
            <a:endParaRPr lang="en-US" dirty="0" smtClean="0">
              <a:latin typeface="Courier New" charset="0"/>
              <a:ea typeface="Courier New" charset="0"/>
              <a:cs typeface="Courier New" charset="0"/>
            </a:endParaRPr>
          </a:p>
          <a:p>
            <a:pPr lvl="1"/>
            <a:r>
              <a:rPr lang="en-US" dirty="0" smtClean="0">
                <a:latin typeface="Arial" charset="0"/>
                <a:ea typeface="Arial" charset="0"/>
                <a:cs typeface="Arial" charset="0"/>
              </a:rPr>
              <a:t>Structural relationships, e.g. teams of volunteers, membership, own equipment, etc.</a:t>
            </a:r>
          </a:p>
          <a:p>
            <a:endParaRPr lang="en-US" dirty="0" smtClean="0"/>
          </a:p>
          <a:p>
            <a:endParaRPr lang="en-US" dirty="0"/>
          </a:p>
        </p:txBody>
      </p:sp>
      <p:pic>
        <p:nvPicPr>
          <p:cNvPr id="5" name="Content Placeholder 5"/>
          <p:cNvPicPr>
            <a:picLocks noChangeAspect="1"/>
          </p:cNvPicPr>
          <p:nvPr/>
        </p:nvPicPr>
        <p:blipFill rotWithShape="1">
          <a:blip r:embed="rId3">
            <a:extLst>
              <a:ext uri="{28A0092B-C50C-407E-A947-70E740481C1C}">
                <a14:useLocalDpi xmlns:a14="http://schemas.microsoft.com/office/drawing/2010/main"/>
              </a:ext>
            </a:extLst>
          </a:blip>
          <a:srcRect r="75125"/>
          <a:stretch/>
        </p:blipFill>
        <p:spPr bwMode="auto">
          <a:xfrm>
            <a:off x="5940152" y="1141874"/>
            <a:ext cx="3078439" cy="3193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2543989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000" noProof="0" dirty="0" smtClean="0"/>
              <a:t>RM &gt; VMS Components &gt;  </a:t>
            </a:r>
            <a:r>
              <a:rPr lang="en-US" noProof="0" dirty="0" smtClean="0"/>
              <a:t>Tasks</a:t>
            </a:r>
            <a:endParaRPr lang="en-US" noProof="0" dirty="0"/>
          </a:p>
        </p:txBody>
      </p:sp>
      <p:sp>
        <p:nvSpPr>
          <p:cNvPr id="4" name="Slide Number Placeholder 3"/>
          <p:cNvSpPr>
            <a:spLocks noGrp="1"/>
          </p:cNvSpPr>
          <p:nvPr>
            <p:ph type="sldNum" sz="quarter" idx="4"/>
          </p:nvPr>
        </p:nvSpPr>
        <p:spPr/>
        <p:txBody>
          <a:bodyPr/>
          <a:lstStyle/>
          <a:p>
            <a:fld id="{34B5A52B-CED3-2B45-BCB4-D0C43D96A753}" type="slidenum">
              <a:rPr lang="de-DE" smtClean="0"/>
              <a:pPr/>
              <a:t>28</a:t>
            </a:fld>
            <a:endParaRPr lang="de-DE" dirty="0"/>
          </a:p>
        </p:txBody>
      </p:sp>
      <p:sp>
        <p:nvSpPr>
          <p:cNvPr id="3" name="Content Placeholder 2"/>
          <p:cNvSpPr>
            <a:spLocks noGrp="1"/>
          </p:cNvSpPr>
          <p:nvPr>
            <p:ph sz="quarter" idx="10"/>
          </p:nvPr>
        </p:nvSpPr>
        <p:spPr>
          <a:xfrm>
            <a:off x="4211960" y="1131590"/>
            <a:ext cx="4680520" cy="3168352"/>
          </a:xfrm>
        </p:spPr>
        <p:txBody>
          <a:bodyPr/>
          <a:lstStyle/>
          <a:p>
            <a:r>
              <a:rPr lang="en-US" dirty="0" smtClean="0"/>
              <a:t>Tasks and their interdependencies, e.g. in terms of workflows essential for VMS</a:t>
            </a:r>
          </a:p>
          <a:p>
            <a:r>
              <a:rPr lang="en-US" dirty="0" smtClean="0"/>
              <a:t>Defined most important task-categories for VMS</a:t>
            </a:r>
          </a:p>
          <a:p>
            <a:r>
              <a:rPr lang="en-US" dirty="0" smtClean="0"/>
              <a:t>Tasks need to be coordinated across volunteers with different expertise and capabilities</a:t>
            </a:r>
          </a:p>
          <a:p>
            <a:r>
              <a:rPr lang="en-US" dirty="0" err="1" smtClean="0">
                <a:latin typeface="Courier New" charset="0"/>
                <a:ea typeface="Courier New" charset="0"/>
                <a:cs typeface="Courier New" charset="0"/>
              </a:rPr>
              <a:t>TaskRelationships</a:t>
            </a:r>
            <a:r>
              <a:rPr lang="en-US" dirty="0" smtClean="0"/>
              <a:t>: </a:t>
            </a:r>
            <a:r>
              <a:rPr lang="en-US" dirty="0" err="1" smtClean="0">
                <a:latin typeface="Courier New" charset="0"/>
                <a:ea typeface="Courier New" charset="0"/>
                <a:cs typeface="Courier New" charset="0"/>
              </a:rPr>
              <a:t>StructuralTaskRelationships</a:t>
            </a:r>
            <a:r>
              <a:rPr lang="en-US" dirty="0" smtClean="0"/>
              <a:t> and </a:t>
            </a:r>
            <a:r>
              <a:rPr lang="en-US" dirty="0" err="1" smtClean="0">
                <a:latin typeface="Courier New" charset="0"/>
                <a:ea typeface="Courier New" charset="0"/>
                <a:cs typeface="Courier New" charset="0"/>
              </a:rPr>
              <a:t>BehavioralTaskRelationship</a:t>
            </a:r>
            <a:endParaRPr lang="en-US" dirty="0" smtClean="0">
              <a:latin typeface="Courier New" charset="0"/>
              <a:ea typeface="Courier New" charset="0"/>
              <a:cs typeface="Courier New" charset="0"/>
            </a:endParaRPr>
          </a:p>
          <a:p>
            <a:r>
              <a:rPr lang="en-US" dirty="0" smtClean="0">
                <a:latin typeface="Arial" charset="0"/>
                <a:ea typeface="Arial" charset="0"/>
                <a:cs typeface="Arial" charset="0"/>
              </a:rPr>
              <a:t>Required resources described by </a:t>
            </a:r>
            <a:r>
              <a:rPr lang="en-US" dirty="0" err="1" smtClean="0">
                <a:latin typeface="Courier New" charset="0"/>
                <a:ea typeface="Courier New" charset="0"/>
                <a:cs typeface="Courier New" charset="0"/>
              </a:rPr>
              <a:t>AllocationRelationship</a:t>
            </a:r>
            <a:endParaRPr lang="en-US" dirty="0" smtClean="0">
              <a:latin typeface="Courier New" charset="0"/>
              <a:ea typeface="Courier New" charset="0"/>
              <a:cs typeface="Courier New" charset="0"/>
            </a:endParaRPr>
          </a:p>
          <a:p>
            <a:endParaRPr lang="en-US" dirty="0" smtClean="0"/>
          </a:p>
          <a:p>
            <a:endParaRPr lang="en-US" dirty="0"/>
          </a:p>
        </p:txBody>
      </p:sp>
      <p:pic>
        <p:nvPicPr>
          <p:cNvPr id="5" name="Content Placeholder 5"/>
          <p:cNvPicPr>
            <a:picLocks noChangeAspect="1"/>
          </p:cNvPicPr>
          <p:nvPr/>
        </p:nvPicPr>
        <p:blipFill rotWithShape="1">
          <a:blip r:embed="rId3">
            <a:extLst>
              <a:ext uri="{28A0092B-C50C-407E-A947-70E740481C1C}">
                <a14:useLocalDpi xmlns:a14="http://schemas.microsoft.com/office/drawing/2010/main"/>
              </a:ext>
            </a:extLst>
          </a:blip>
          <a:srcRect l="65824"/>
          <a:stretch/>
        </p:blipFill>
        <p:spPr bwMode="auto">
          <a:xfrm>
            <a:off x="251520" y="1275606"/>
            <a:ext cx="3745456" cy="2828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3659983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000" noProof="0" dirty="0" smtClean="0"/>
              <a:t>RM &gt; VMS Components &gt;  </a:t>
            </a:r>
            <a:r>
              <a:rPr lang="en-US" noProof="0" dirty="0" smtClean="0"/>
              <a:t>Profiles</a:t>
            </a:r>
            <a:endParaRPr lang="en-US" noProof="0" dirty="0"/>
          </a:p>
        </p:txBody>
      </p:sp>
      <p:sp>
        <p:nvSpPr>
          <p:cNvPr id="4" name="Slide Number Placeholder 3"/>
          <p:cNvSpPr>
            <a:spLocks noGrp="1"/>
          </p:cNvSpPr>
          <p:nvPr>
            <p:ph type="sldNum" sz="quarter" idx="4"/>
          </p:nvPr>
        </p:nvSpPr>
        <p:spPr/>
        <p:txBody>
          <a:bodyPr/>
          <a:lstStyle/>
          <a:p>
            <a:fld id="{34B5A52B-CED3-2B45-BCB4-D0C43D96A753}" type="slidenum">
              <a:rPr lang="de-DE" smtClean="0"/>
              <a:pPr/>
              <a:t>29</a:t>
            </a:fld>
            <a:endParaRPr lang="de-DE" dirty="0"/>
          </a:p>
        </p:txBody>
      </p:sp>
      <p:pic>
        <p:nvPicPr>
          <p:cNvPr id="5" name="Content Placeholder 5"/>
          <p:cNvPicPr>
            <a:picLocks noChangeAspect="1"/>
          </p:cNvPicPr>
          <p:nvPr/>
        </p:nvPicPr>
        <p:blipFill rotWithShape="1">
          <a:blip r:embed="rId3">
            <a:extLst>
              <a:ext uri="{28A0092B-C50C-407E-A947-70E740481C1C}">
                <a14:useLocalDpi xmlns:a14="http://schemas.microsoft.com/office/drawing/2010/main"/>
              </a:ext>
            </a:extLst>
          </a:blip>
          <a:srcRect l="24506" r="34175"/>
          <a:stretch/>
        </p:blipFill>
        <p:spPr bwMode="auto">
          <a:xfrm>
            <a:off x="2123728" y="1213168"/>
            <a:ext cx="4896544" cy="3058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0745610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dirty="0" smtClean="0"/>
              <a:t>Objectives</a:t>
            </a:r>
            <a:endParaRPr lang="en-US" noProof="0" dirty="0"/>
          </a:p>
        </p:txBody>
      </p:sp>
      <p:sp>
        <p:nvSpPr>
          <p:cNvPr id="3" name="Text Placeholder 2"/>
          <p:cNvSpPr>
            <a:spLocks noGrp="1"/>
          </p:cNvSpPr>
          <p:nvPr>
            <p:ph type="body" sz="quarter" idx="13"/>
          </p:nvPr>
        </p:nvSpPr>
        <p:spPr/>
        <p:txBody>
          <a:bodyPr/>
          <a:lstStyle/>
          <a:p>
            <a:pPr marL="0" indent="0">
              <a:buNone/>
            </a:pPr>
            <a:r>
              <a:rPr lang="en-US" b="1" noProof="0" dirty="0" smtClean="0">
                <a:sym typeface="Wingdings"/>
              </a:rPr>
              <a:t>Foundation: “CrAc – Cooperative Activities”</a:t>
            </a:r>
          </a:p>
          <a:p>
            <a:pPr lvl="1"/>
            <a:r>
              <a:rPr lang="en-US" dirty="0" smtClean="0">
                <a:sym typeface="Wingdings"/>
              </a:rPr>
              <a:t>2 partners who rely on voluntary work / volunteers</a:t>
            </a:r>
          </a:p>
          <a:p>
            <a:pPr lvl="1"/>
            <a:r>
              <a:rPr lang="en-US" dirty="0" smtClean="0">
                <a:sym typeface="Wingdings"/>
              </a:rPr>
              <a:t>Need for coordination and management</a:t>
            </a:r>
          </a:p>
          <a:p>
            <a:pPr marL="361950" lvl="1" indent="0">
              <a:buNone/>
            </a:pPr>
            <a:endParaRPr lang="en-US" dirty="0" smtClean="0">
              <a:sym typeface="Wingdings"/>
            </a:endParaRPr>
          </a:p>
          <a:p>
            <a:pPr>
              <a:buFont typeface="+mj-lt"/>
              <a:buAutoNum type="arabicPeriod"/>
            </a:pPr>
            <a:r>
              <a:rPr lang="en-US" b="1" dirty="0" smtClean="0">
                <a:sym typeface="Wingdings"/>
              </a:rPr>
              <a:t>Analyze</a:t>
            </a:r>
            <a:r>
              <a:rPr lang="en-US" dirty="0" smtClean="0">
                <a:sym typeface="Wingdings"/>
              </a:rPr>
              <a:t> individual situations of project </a:t>
            </a:r>
            <a:r>
              <a:rPr lang="en-US" b="1" dirty="0" smtClean="0">
                <a:sym typeface="Wingdings"/>
              </a:rPr>
              <a:t>partners</a:t>
            </a:r>
            <a:r>
              <a:rPr lang="en-US" dirty="0" smtClean="0">
                <a:sym typeface="Wingdings"/>
              </a:rPr>
              <a:t> and identify </a:t>
            </a:r>
            <a:r>
              <a:rPr lang="en-US" b="1" dirty="0">
                <a:sym typeface="Wingdings"/>
              </a:rPr>
              <a:t>requirements </a:t>
            </a:r>
            <a:endParaRPr lang="en-US" b="1" dirty="0" smtClean="0">
              <a:sym typeface="Wingdings"/>
            </a:endParaRPr>
          </a:p>
          <a:p>
            <a:pPr>
              <a:buFont typeface="+mj-lt"/>
              <a:buAutoNum type="arabicPeriod"/>
            </a:pPr>
            <a:r>
              <a:rPr lang="en-US" noProof="0" dirty="0" smtClean="0">
                <a:sym typeface="Wingdings"/>
              </a:rPr>
              <a:t>Investigate </a:t>
            </a:r>
            <a:r>
              <a:rPr lang="en-US" b="1" noProof="0" dirty="0" smtClean="0">
                <a:sym typeface="Wingdings"/>
              </a:rPr>
              <a:t>functional</a:t>
            </a:r>
            <a:r>
              <a:rPr lang="en-US" noProof="0" dirty="0" smtClean="0">
                <a:sym typeface="Wingdings"/>
              </a:rPr>
              <a:t> commonalities &amp; differences of available </a:t>
            </a:r>
            <a:r>
              <a:rPr lang="en-US" b="1" noProof="0" dirty="0" smtClean="0">
                <a:sym typeface="Wingdings"/>
              </a:rPr>
              <a:t>VMS</a:t>
            </a:r>
            <a:r>
              <a:rPr lang="en-US" noProof="0" dirty="0" smtClean="0">
                <a:sym typeface="Wingdings"/>
              </a:rPr>
              <a:t> *</a:t>
            </a:r>
          </a:p>
          <a:p>
            <a:pPr>
              <a:buFont typeface="+mj-lt"/>
              <a:buAutoNum type="arabicPeriod"/>
            </a:pPr>
            <a:r>
              <a:rPr lang="en-US" dirty="0" smtClean="0">
                <a:sym typeface="Wingdings"/>
              </a:rPr>
              <a:t>Identify </a:t>
            </a:r>
            <a:r>
              <a:rPr lang="en-US" b="1" dirty="0" smtClean="0">
                <a:sym typeface="Wingdings"/>
              </a:rPr>
              <a:t>challenges</a:t>
            </a:r>
            <a:r>
              <a:rPr lang="en-US" dirty="0" smtClean="0">
                <a:sym typeface="Wingdings"/>
              </a:rPr>
              <a:t> of </a:t>
            </a:r>
            <a:r>
              <a:rPr lang="en-US" b="1" dirty="0" smtClean="0">
                <a:sym typeface="Wingdings"/>
              </a:rPr>
              <a:t>VMS</a:t>
            </a:r>
            <a:endParaRPr lang="en-US" b="1" noProof="0" dirty="0" smtClean="0">
              <a:sym typeface="Wingdings"/>
            </a:endParaRPr>
          </a:p>
          <a:p>
            <a:pPr>
              <a:buFont typeface="+mj-lt"/>
              <a:buAutoNum type="arabicPeriod"/>
            </a:pPr>
            <a:r>
              <a:rPr lang="en-US" dirty="0" smtClean="0">
                <a:sym typeface="Wingdings"/>
              </a:rPr>
              <a:t>Develop </a:t>
            </a:r>
            <a:r>
              <a:rPr lang="en-US" b="1" dirty="0" smtClean="0">
                <a:sym typeface="Wingdings"/>
              </a:rPr>
              <a:t>reference model </a:t>
            </a:r>
            <a:r>
              <a:rPr lang="en-US" b="1" dirty="0">
                <a:sym typeface="Wingdings"/>
              </a:rPr>
              <a:t>(RM) </a:t>
            </a:r>
            <a:r>
              <a:rPr lang="en-US" dirty="0">
                <a:sym typeface="Wingdings"/>
              </a:rPr>
              <a:t>of VMS capturing functional components in UML class </a:t>
            </a:r>
            <a:r>
              <a:rPr lang="en-US" dirty="0" smtClean="0">
                <a:sym typeface="Wingdings"/>
              </a:rPr>
              <a:t>diagrams</a:t>
            </a:r>
            <a:endParaRPr lang="en-US" noProof="0" dirty="0" smtClean="0">
              <a:sym typeface="Wingdings"/>
            </a:endParaRPr>
          </a:p>
        </p:txBody>
      </p:sp>
      <p:sp>
        <p:nvSpPr>
          <p:cNvPr id="4" name="Slide Number Placeholder 3"/>
          <p:cNvSpPr>
            <a:spLocks noGrp="1"/>
          </p:cNvSpPr>
          <p:nvPr>
            <p:ph type="sldNum" sz="quarter" idx="4"/>
          </p:nvPr>
        </p:nvSpPr>
        <p:spPr/>
        <p:txBody>
          <a:bodyPr/>
          <a:lstStyle/>
          <a:p>
            <a:fld id="{34B5A52B-CED3-2B45-BCB4-D0C43D96A753}" type="slidenum">
              <a:rPr lang="de-DE" smtClean="0"/>
              <a:pPr/>
              <a:t>3</a:t>
            </a:fld>
            <a:endParaRPr lang="de-DE" dirty="0"/>
          </a:p>
        </p:txBody>
      </p:sp>
      <p:pic>
        <p:nvPicPr>
          <p:cNvPr id="5" name="Picture 4"/>
          <p:cNvPicPr>
            <a:picLocks noChangeAspect="1"/>
          </p:cNvPicPr>
          <p:nvPr/>
        </p:nvPicPr>
        <p:blipFill>
          <a:blip r:embed="rId3"/>
          <a:stretch>
            <a:fillRect/>
          </a:stretch>
        </p:blipFill>
        <p:spPr>
          <a:xfrm>
            <a:off x="7980886" y="1535891"/>
            <a:ext cx="815074" cy="944195"/>
          </a:xfrm>
          <a:prstGeom prst="rect">
            <a:avLst/>
          </a:prstGeom>
        </p:spPr>
      </p:pic>
      <p:pic>
        <p:nvPicPr>
          <p:cNvPr id="6" name="Picture 5"/>
          <p:cNvPicPr>
            <a:picLocks noChangeAspect="1"/>
          </p:cNvPicPr>
          <p:nvPr/>
        </p:nvPicPr>
        <p:blipFill>
          <a:blip r:embed="rId4"/>
          <a:stretch>
            <a:fillRect/>
          </a:stretch>
        </p:blipFill>
        <p:spPr>
          <a:xfrm>
            <a:off x="6439874" y="304800"/>
            <a:ext cx="945237" cy="875454"/>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50458" y="87978"/>
            <a:ext cx="1475931" cy="1225023"/>
          </a:xfrm>
          <a:prstGeom prst="rect">
            <a:avLst/>
          </a:prstGeom>
        </p:spPr>
      </p:pic>
      <p:sp>
        <p:nvSpPr>
          <p:cNvPr id="8" name="TextBox 7"/>
          <p:cNvSpPr txBox="1"/>
          <p:nvPr/>
        </p:nvSpPr>
        <p:spPr>
          <a:xfrm>
            <a:off x="3343175" y="4659982"/>
            <a:ext cx="2585964" cy="400110"/>
          </a:xfrm>
          <a:prstGeom prst="rect">
            <a:avLst/>
          </a:prstGeom>
          <a:noFill/>
        </p:spPr>
        <p:txBody>
          <a:bodyPr wrap="none" rtlCol="0">
            <a:spAutoFit/>
          </a:bodyPr>
          <a:lstStyle/>
          <a:p>
            <a:r>
              <a:rPr lang="en-US" sz="1000" dirty="0" smtClean="0"/>
              <a:t>*) VMS = Volunteer Management Systems</a:t>
            </a:r>
          </a:p>
          <a:p>
            <a:r>
              <a:rPr lang="en-US" sz="1000" dirty="0"/>
              <a:t> </a:t>
            </a:r>
            <a:r>
              <a:rPr lang="en-US" sz="1000" dirty="0" smtClean="0"/>
              <a:t>   RM = Reference Modell</a:t>
            </a:r>
            <a:endParaRPr lang="en-US" sz="1000" dirty="0"/>
          </a:p>
        </p:txBody>
      </p:sp>
    </p:spTree>
    <p:extLst>
      <p:ext uri="{BB962C8B-B14F-4D97-AF65-F5344CB8AC3E}">
        <p14:creationId xmlns:p14="http://schemas.microsoft.com/office/powerpoint/2010/main" val="196891902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000" dirty="0" smtClean="0"/>
              <a:t>RM &gt; </a:t>
            </a:r>
            <a:r>
              <a:rPr lang="en-US" sz="2000" dirty="0"/>
              <a:t>VMS </a:t>
            </a:r>
            <a:r>
              <a:rPr lang="en-US" sz="2000" dirty="0" smtClean="0"/>
              <a:t>Components &gt;  </a:t>
            </a:r>
            <a:r>
              <a:rPr lang="en-US" dirty="0" smtClean="0"/>
              <a:t>Relationship</a:t>
            </a:r>
            <a:endParaRPr lang="en-US" noProof="0" dirty="0"/>
          </a:p>
        </p:txBody>
      </p:sp>
      <p:pic>
        <p:nvPicPr>
          <p:cNvPr id="5" name="Content Placeholder 4"/>
          <p:cNvPicPr>
            <a:picLocks noGrp="1" noChangeAspect="1"/>
          </p:cNvPicPr>
          <p:nvPr>
            <p:ph sz="quarter" idx="10"/>
          </p:nvPr>
        </p:nvPicPr>
        <p:blipFill>
          <a:blip r:embed="rId2">
            <a:extLst>
              <a:ext uri="{28A0092B-C50C-407E-A947-70E740481C1C}">
                <a14:useLocalDpi xmlns:a14="http://schemas.microsoft.com/office/drawing/2010/main"/>
              </a:ext>
            </a:extLst>
          </a:blip>
          <a:stretch>
            <a:fillRect/>
          </a:stretch>
        </p:blipFill>
        <p:spPr>
          <a:xfrm>
            <a:off x="2290572" y="1131888"/>
            <a:ext cx="4562856" cy="3168650"/>
          </a:xfrm>
        </p:spPr>
      </p:pic>
      <p:sp>
        <p:nvSpPr>
          <p:cNvPr id="4" name="Slide Number Placeholder 3"/>
          <p:cNvSpPr>
            <a:spLocks noGrp="1"/>
          </p:cNvSpPr>
          <p:nvPr>
            <p:ph type="sldNum" sz="quarter" idx="4"/>
          </p:nvPr>
        </p:nvSpPr>
        <p:spPr/>
        <p:txBody>
          <a:bodyPr/>
          <a:lstStyle/>
          <a:p>
            <a:fld id="{34B5A52B-CED3-2B45-BCB4-D0C43D96A753}" type="slidenum">
              <a:rPr lang="de-DE" smtClean="0"/>
              <a:pPr/>
              <a:t>30</a:t>
            </a:fld>
            <a:endParaRPr lang="de-DE" dirty="0"/>
          </a:p>
        </p:txBody>
      </p:sp>
    </p:spTree>
    <p:extLst>
      <p:ext uri="{BB962C8B-B14F-4D97-AF65-F5344CB8AC3E}">
        <p14:creationId xmlns:p14="http://schemas.microsoft.com/office/powerpoint/2010/main" val="1753408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5"/>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dirty="0" smtClean="0"/>
              <a:t>RM &gt; VMS Process</a:t>
            </a:r>
            <a:endParaRPr lang="en-US" noProof="0" dirty="0"/>
          </a:p>
        </p:txBody>
      </p:sp>
      <p:sp>
        <p:nvSpPr>
          <p:cNvPr id="4" name="Slide Number Placeholder 3"/>
          <p:cNvSpPr>
            <a:spLocks noGrp="1"/>
          </p:cNvSpPr>
          <p:nvPr>
            <p:ph type="sldNum" sz="quarter" idx="4"/>
          </p:nvPr>
        </p:nvSpPr>
        <p:spPr/>
        <p:txBody>
          <a:bodyPr/>
          <a:lstStyle/>
          <a:p>
            <a:fld id="{34B5A52B-CED3-2B45-BCB4-D0C43D96A753}" type="slidenum">
              <a:rPr lang="de-DE" smtClean="0"/>
              <a:pPr/>
              <a:t>31</a:t>
            </a:fld>
            <a:endParaRPr lang="de-DE" dirty="0"/>
          </a:p>
        </p:txBody>
      </p:sp>
      <p:sp>
        <p:nvSpPr>
          <p:cNvPr id="6" name="Text Placeholder 5"/>
          <p:cNvSpPr>
            <a:spLocks noGrp="1"/>
          </p:cNvSpPr>
          <p:nvPr>
            <p:ph type="body" sz="quarter" idx="14"/>
          </p:nvPr>
        </p:nvSpPr>
        <p:spPr>
          <a:xfrm>
            <a:off x="5940152" y="1126728"/>
            <a:ext cx="2880320" cy="3156942"/>
          </a:xfrm>
        </p:spPr>
        <p:txBody>
          <a:bodyPr/>
          <a:lstStyle/>
          <a:p>
            <a:r>
              <a:rPr lang="en-US" dirty="0" smtClean="0"/>
              <a:t>States of a VMS process</a:t>
            </a:r>
          </a:p>
          <a:p>
            <a:pPr lvl="1"/>
            <a:r>
              <a:rPr lang="en-US" dirty="0" smtClean="0"/>
              <a:t>Allocation</a:t>
            </a:r>
          </a:p>
          <a:p>
            <a:pPr lvl="1"/>
            <a:r>
              <a:rPr lang="en-US" dirty="0" smtClean="0"/>
              <a:t>Execution</a:t>
            </a:r>
          </a:p>
          <a:p>
            <a:pPr lvl="1"/>
            <a:r>
              <a:rPr lang="en-US" dirty="0" smtClean="0"/>
              <a:t>Assessment</a:t>
            </a:r>
          </a:p>
          <a:p>
            <a:r>
              <a:rPr lang="en-US" dirty="0" smtClean="0"/>
              <a:t>Communication</a:t>
            </a:r>
            <a:endParaRPr lang="en-US" dirty="0"/>
          </a:p>
        </p:txBody>
      </p:sp>
      <p:pic>
        <p:nvPicPr>
          <p:cNvPr id="5" name="Content Placeholder 4"/>
          <p:cNvPicPr>
            <a:picLocks noGrp="1" noChangeAspect="1"/>
          </p:cNvPicPr>
          <p:nvPr>
            <p:ph sz="quarter" idx="4294967295"/>
          </p:nvPr>
        </p:nvPicPr>
        <p:blipFill>
          <a:blip r:embed="rId3">
            <a:extLst>
              <a:ext uri="{28A0092B-C50C-407E-A947-70E740481C1C}">
                <a14:useLocalDpi xmlns:a14="http://schemas.microsoft.com/office/drawing/2010/main"/>
              </a:ext>
            </a:extLst>
          </a:blip>
          <a:stretch>
            <a:fillRect/>
          </a:stretch>
        </p:blipFill>
        <p:spPr>
          <a:xfrm>
            <a:off x="1241028" y="1126728"/>
            <a:ext cx="4483100" cy="3168650"/>
          </a:xfrm>
        </p:spPr>
      </p:pic>
    </p:spTree>
    <p:extLst>
      <p:ext uri="{BB962C8B-B14F-4D97-AF65-F5344CB8AC3E}">
        <p14:creationId xmlns:p14="http://schemas.microsoft.com/office/powerpoint/2010/main" val="499667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5"/>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000" noProof="0" dirty="0" smtClean="0"/>
              <a:t>RM &gt; VMS Process &gt;  </a:t>
            </a:r>
            <a:r>
              <a:rPr lang="en-US" noProof="0" dirty="0" smtClean="0"/>
              <a:t>Allocation &amp; Execution</a:t>
            </a:r>
            <a:endParaRPr lang="en-US" noProof="0" dirty="0"/>
          </a:p>
        </p:txBody>
      </p:sp>
      <p:sp>
        <p:nvSpPr>
          <p:cNvPr id="4" name="Slide Number Placeholder 3"/>
          <p:cNvSpPr>
            <a:spLocks noGrp="1"/>
          </p:cNvSpPr>
          <p:nvPr>
            <p:ph type="sldNum" sz="quarter" idx="4"/>
          </p:nvPr>
        </p:nvSpPr>
        <p:spPr/>
        <p:txBody>
          <a:bodyPr/>
          <a:lstStyle/>
          <a:p>
            <a:fld id="{34B5A52B-CED3-2B45-BCB4-D0C43D96A753}" type="slidenum">
              <a:rPr lang="de-DE" smtClean="0"/>
              <a:pPr/>
              <a:t>32</a:t>
            </a:fld>
            <a:endParaRPr lang="de-DE" dirty="0"/>
          </a:p>
        </p:txBody>
      </p:sp>
      <p:pic>
        <p:nvPicPr>
          <p:cNvPr id="5" name="Content Placeholder 4"/>
          <p:cNvPicPr>
            <a:picLocks noChangeAspect="1"/>
          </p:cNvPicPr>
          <p:nvPr/>
        </p:nvPicPr>
        <p:blipFill rotWithShape="1">
          <a:blip r:embed="rId3">
            <a:extLst>
              <a:ext uri="{28A0092B-C50C-407E-A947-70E740481C1C}">
                <a14:useLocalDpi xmlns:a14="http://schemas.microsoft.com/office/drawing/2010/main"/>
              </a:ext>
            </a:extLst>
          </a:blip>
          <a:srcRect l="4639" t="33422" r="41761" b="11219"/>
          <a:stretch/>
        </p:blipFill>
        <p:spPr bwMode="auto">
          <a:xfrm>
            <a:off x="2663788" y="1322767"/>
            <a:ext cx="3816424" cy="2785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6297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5"/>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000" noProof="0" dirty="0" smtClean="0"/>
              <a:t>RM &gt; VMS Process &gt;  </a:t>
            </a:r>
            <a:r>
              <a:rPr lang="en-US" noProof="0" dirty="0" smtClean="0"/>
              <a:t>Assessment</a:t>
            </a:r>
            <a:endParaRPr lang="en-US" noProof="0" dirty="0"/>
          </a:p>
        </p:txBody>
      </p:sp>
      <p:sp>
        <p:nvSpPr>
          <p:cNvPr id="3" name="Content Placeholder 2"/>
          <p:cNvSpPr>
            <a:spLocks noGrp="1"/>
          </p:cNvSpPr>
          <p:nvPr>
            <p:ph sz="quarter" idx="10"/>
          </p:nvPr>
        </p:nvSpPr>
        <p:spPr>
          <a:xfrm>
            <a:off x="755650" y="1131590"/>
            <a:ext cx="4536430" cy="3168352"/>
          </a:xfrm>
        </p:spPr>
        <p:txBody>
          <a:bodyPr/>
          <a:lstStyle/>
          <a:p>
            <a:r>
              <a:rPr lang="en-US" dirty="0" smtClean="0"/>
              <a:t>Extensive demand for an assessment of the volunteering work</a:t>
            </a:r>
          </a:p>
          <a:p>
            <a:r>
              <a:rPr lang="en-US" dirty="0" smtClean="0"/>
              <a:t>Resources - e.g. availability of non-human resources or the engagement of a volunteer</a:t>
            </a:r>
          </a:p>
          <a:p>
            <a:r>
              <a:rPr lang="en-US" dirty="0" smtClean="0"/>
              <a:t>Allocation - the appropriateness of resources for a task or the suitability of a task with respect to a volunteer’s competencies</a:t>
            </a:r>
          </a:p>
          <a:p>
            <a:r>
              <a:rPr lang="en-US" dirty="0" smtClean="0"/>
              <a:t>Task result - e.g. the (monetary) impact generated through a task conducted by a volunteer</a:t>
            </a:r>
          </a:p>
        </p:txBody>
      </p:sp>
      <p:sp>
        <p:nvSpPr>
          <p:cNvPr id="4" name="Slide Number Placeholder 3"/>
          <p:cNvSpPr>
            <a:spLocks noGrp="1"/>
          </p:cNvSpPr>
          <p:nvPr>
            <p:ph type="sldNum" sz="quarter" idx="4"/>
          </p:nvPr>
        </p:nvSpPr>
        <p:spPr/>
        <p:txBody>
          <a:bodyPr/>
          <a:lstStyle/>
          <a:p>
            <a:fld id="{34B5A52B-CED3-2B45-BCB4-D0C43D96A753}" type="slidenum">
              <a:rPr lang="de-DE" smtClean="0"/>
              <a:pPr/>
              <a:t>33</a:t>
            </a:fld>
            <a:endParaRPr lang="de-DE" dirty="0"/>
          </a:p>
        </p:txBody>
      </p:sp>
      <p:pic>
        <p:nvPicPr>
          <p:cNvPr id="5" name="Content Placeholder 4"/>
          <p:cNvPicPr>
            <a:picLocks noChangeAspect="1"/>
          </p:cNvPicPr>
          <p:nvPr/>
        </p:nvPicPr>
        <p:blipFill rotWithShape="1">
          <a:blip r:embed="rId3">
            <a:extLst>
              <a:ext uri="{28A0092B-C50C-407E-A947-70E740481C1C}">
                <a14:useLocalDpi xmlns:a14="http://schemas.microsoft.com/office/drawing/2010/main"/>
              </a:ext>
            </a:extLst>
          </a:blip>
          <a:srcRect l="56632" t="34241"/>
          <a:stretch/>
        </p:blipFill>
        <p:spPr bwMode="auto">
          <a:xfrm>
            <a:off x="5456214" y="1131590"/>
            <a:ext cx="3561005" cy="3816424"/>
          </a:xfrm>
          <a:prstGeom prst="rect">
            <a:avLst/>
          </a:prstGeom>
          <a:noFill/>
          <a:ln w="76200">
            <a:solidFill>
              <a:schemeClr val="bg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019951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dirty="0" smtClean="0"/>
              <a:t>RM &gt; Evolution</a:t>
            </a:r>
            <a:endParaRPr lang="en-US" noProof="0" dirty="0"/>
          </a:p>
        </p:txBody>
      </p:sp>
      <p:sp>
        <p:nvSpPr>
          <p:cNvPr id="3" name="Text Placeholder 2"/>
          <p:cNvSpPr>
            <a:spLocks noGrp="1"/>
          </p:cNvSpPr>
          <p:nvPr>
            <p:ph type="body" sz="quarter" idx="13"/>
          </p:nvPr>
        </p:nvSpPr>
        <p:spPr>
          <a:xfrm>
            <a:off x="755650" y="1143000"/>
            <a:ext cx="3096270" cy="3156942"/>
          </a:xfrm>
        </p:spPr>
        <p:txBody>
          <a:bodyPr/>
          <a:lstStyle/>
          <a:p>
            <a:r>
              <a:rPr lang="en-US" dirty="0" smtClean="0"/>
              <a:t>Subsumes all activities that are required to continuously improve the volunteering work</a:t>
            </a:r>
          </a:p>
          <a:p>
            <a:r>
              <a:rPr lang="en-US" dirty="0" smtClean="0"/>
              <a:t>Bases on the assessments available as resumes</a:t>
            </a:r>
          </a:p>
          <a:p>
            <a:r>
              <a:rPr lang="en-US" dirty="0" smtClean="0"/>
              <a:t>Motivation</a:t>
            </a:r>
          </a:p>
          <a:p>
            <a:r>
              <a:rPr lang="en-US" dirty="0" smtClean="0"/>
              <a:t>Adaptation</a:t>
            </a:r>
          </a:p>
          <a:p>
            <a:endParaRPr lang="en-US" dirty="0" smtClean="0"/>
          </a:p>
          <a:p>
            <a:endParaRPr lang="en-US" dirty="0"/>
          </a:p>
        </p:txBody>
      </p:sp>
      <p:sp>
        <p:nvSpPr>
          <p:cNvPr id="4" name="Slide Number Placeholder 3"/>
          <p:cNvSpPr>
            <a:spLocks noGrp="1"/>
          </p:cNvSpPr>
          <p:nvPr>
            <p:ph type="sldNum" sz="quarter" idx="4"/>
          </p:nvPr>
        </p:nvSpPr>
        <p:spPr/>
        <p:txBody>
          <a:bodyPr/>
          <a:lstStyle/>
          <a:p>
            <a:fld id="{34B5A52B-CED3-2B45-BCB4-D0C43D96A753}" type="slidenum">
              <a:rPr lang="de-DE" smtClean="0"/>
              <a:pPr/>
              <a:t>34</a:t>
            </a:fld>
            <a:endParaRPr lang="de-DE" dirty="0"/>
          </a:p>
        </p:txBody>
      </p:sp>
      <p:pic>
        <p:nvPicPr>
          <p:cNvPr id="5" name="Content Placeholder 4"/>
          <p:cNvPicPr>
            <a:picLocks noGrp="1" noChangeAspect="1"/>
          </p:cNvPicPr>
          <p:nvPr>
            <p:ph sz="quarter" idx="4294967295"/>
          </p:nvPr>
        </p:nvPicPr>
        <p:blipFill>
          <a:blip r:embed="rId3">
            <a:extLst>
              <a:ext uri="{28A0092B-C50C-407E-A947-70E740481C1C}">
                <a14:useLocalDpi xmlns:a14="http://schemas.microsoft.com/office/drawing/2010/main"/>
              </a:ext>
            </a:extLst>
          </a:blip>
          <a:stretch>
            <a:fillRect/>
          </a:stretch>
        </p:blipFill>
        <p:spPr>
          <a:xfrm>
            <a:off x="4025900" y="1058863"/>
            <a:ext cx="5118100" cy="3168650"/>
          </a:xfrm>
        </p:spPr>
      </p:pic>
    </p:spTree>
    <p:extLst>
      <p:ext uri="{BB962C8B-B14F-4D97-AF65-F5344CB8AC3E}">
        <p14:creationId xmlns:p14="http://schemas.microsoft.com/office/powerpoint/2010/main" val="169045288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dirty="0" smtClean="0"/>
              <a:t>Comparison of selected VMS</a:t>
            </a:r>
            <a:endParaRPr lang="en-US" noProof="0" dirty="0"/>
          </a:p>
        </p:txBody>
      </p:sp>
      <p:sp>
        <p:nvSpPr>
          <p:cNvPr id="3" name="Content Placeholder 2"/>
          <p:cNvSpPr>
            <a:spLocks noGrp="1"/>
          </p:cNvSpPr>
          <p:nvPr>
            <p:ph sz="quarter" idx="10"/>
          </p:nvPr>
        </p:nvSpPr>
        <p:spPr/>
        <p:txBody>
          <a:bodyPr/>
          <a:lstStyle/>
          <a:p>
            <a:r>
              <a:rPr lang="en-US" noProof="0" dirty="0" smtClean="0"/>
              <a:t>Nearly all existing systems supporting more or less the whole volunteering process are commercial ones</a:t>
            </a:r>
          </a:p>
          <a:p>
            <a:r>
              <a:rPr lang="en-US" noProof="0" dirty="0" smtClean="0"/>
              <a:t>Selection of seven VMS</a:t>
            </a:r>
          </a:p>
          <a:p>
            <a:pPr lvl="1"/>
            <a:r>
              <a:rPr lang="en-US" dirty="0" smtClean="0"/>
              <a:t>Empirically evaluated as most used system (5 / 7 VMS)</a:t>
            </a:r>
          </a:p>
          <a:p>
            <a:pPr lvl="1"/>
            <a:r>
              <a:rPr lang="en-US" noProof="0" dirty="0" smtClean="0"/>
              <a:t>Web-based</a:t>
            </a:r>
          </a:p>
          <a:p>
            <a:pPr lvl="1"/>
            <a:r>
              <a:rPr lang="en-US" dirty="0" smtClean="0"/>
              <a:t>Possibility to manage HR (volunteers and organizational structures)</a:t>
            </a:r>
          </a:p>
          <a:p>
            <a:pPr marL="0" indent="0">
              <a:buNone/>
            </a:pPr>
            <a:endParaRPr lang="en-US" dirty="0" smtClean="0"/>
          </a:p>
          <a:p>
            <a:pPr lvl="1"/>
            <a:endParaRPr lang="en-US" dirty="0" smtClean="0"/>
          </a:p>
          <a:p>
            <a:pPr lvl="1"/>
            <a:endParaRPr lang="en-US" dirty="0" smtClean="0"/>
          </a:p>
          <a:p>
            <a:pPr lvl="1"/>
            <a:endParaRPr lang="en-US" noProof="0" dirty="0"/>
          </a:p>
        </p:txBody>
      </p:sp>
      <p:sp>
        <p:nvSpPr>
          <p:cNvPr id="4" name="Slide Number Placeholder 3"/>
          <p:cNvSpPr>
            <a:spLocks noGrp="1"/>
          </p:cNvSpPr>
          <p:nvPr>
            <p:ph type="sldNum" sz="quarter" idx="4"/>
          </p:nvPr>
        </p:nvSpPr>
        <p:spPr/>
        <p:txBody>
          <a:bodyPr/>
          <a:lstStyle/>
          <a:p>
            <a:fld id="{34B5A52B-CED3-2B45-BCB4-D0C43D96A753}" type="slidenum">
              <a:rPr lang="de-DE" smtClean="0"/>
              <a:pPr/>
              <a:t>35</a:t>
            </a:fld>
            <a:endParaRPr lang="de-DE" dirty="0"/>
          </a:p>
        </p:txBody>
      </p:sp>
    </p:spTree>
    <p:extLst>
      <p:ext uri="{BB962C8B-B14F-4D97-AF65-F5344CB8AC3E}">
        <p14:creationId xmlns:p14="http://schemas.microsoft.com/office/powerpoint/2010/main" val="182144381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0" y="-18404"/>
            <a:ext cx="9144000" cy="5143500"/>
          </a:xfrm>
          <a:prstGeom prst="rect">
            <a:avLst/>
          </a:prstGeom>
        </p:spPr>
      </p:pic>
      <p:sp>
        <p:nvSpPr>
          <p:cNvPr id="7" name="TextBox 6"/>
          <p:cNvSpPr txBox="1"/>
          <p:nvPr/>
        </p:nvSpPr>
        <p:spPr>
          <a:xfrm>
            <a:off x="1619672" y="620688"/>
            <a:ext cx="3024336" cy="461665"/>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algn="ctr"/>
            <a:r>
              <a:rPr lang="en-US" sz="2400" dirty="0" smtClean="0"/>
              <a:t>Analyzed 18 systems</a:t>
            </a:r>
          </a:p>
        </p:txBody>
      </p:sp>
      <p:sp>
        <p:nvSpPr>
          <p:cNvPr id="8" name="TextBox 7"/>
          <p:cNvSpPr txBox="1"/>
          <p:nvPr/>
        </p:nvSpPr>
        <p:spPr>
          <a:xfrm>
            <a:off x="323528" y="2132856"/>
            <a:ext cx="4536504" cy="461665"/>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algn="ctr"/>
            <a:r>
              <a:rPr lang="en-US" sz="2400" dirty="0" smtClean="0"/>
              <a:t>Divided into approx. 80 criteria</a:t>
            </a:r>
          </a:p>
        </p:txBody>
      </p:sp>
    </p:spTree>
    <p:extLst>
      <p:ext uri="{BB962C8B-B14F-4D97-AF65-F5344CB8AC3E}">
        <p14:creationId xmlns:p14="http://schemas.microsoft.com/office/powerpoint/2010/main" val="755666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dirty="0" smtClean="0"/>
              <a:t>Selected VMS</a:t>
            </a:r>
            <a:endParaRPr lang="en-US" noProof="0" dirty="0"/>
          </a:p>
        </p:txBody>
      </p:sp>
      <p:sp>
        <p:nvSpPr>
          <p:cNvPr id="3" name="Content Placeholder 2"/>
          <p:cNvSpPr>
            <a:spLocks noGrp="1"/>
          </p:cNvSpPr>
          <p:nvPr>
            <p:ph sz="quarter" idx="10"/>
          </p:nvPr>
        </p:nvSpPr>
        <p:spPr/>
        <p:txBody>
          <a:bodyPr/>
          <a:lstStyle/>
          <a:p>
            <a:pPr>
              <a:buFont typeface="+mj-lt"/>
              <a:buAutoNum type="arabicPeriod"/>
            </a:pPr>
            <a:r>
              <a:rPr lang="en-US" noProof="0" dirty="0" smtClean="0"/>
              <a:t>YourVolunteers</a:t>
            </a:r>
          </a:p>
          <a:p>
            <a:pPr>
              <a:buFont typeface="+mj-lt"/>
              <a:buAutoNum type="arabicPeriod"/>
            </a:pPr>
            <a:r>
              <a:rPr lang="en-US" noProof="0" dirty="0" smtClean="0"/>
              <a:t>Volunteer Impact</a:t>
            </a:r>
          </a:p>
          <a:p>
            <a:pPr>
              <a:buFont typeface="+mj-lt"/>
              <a:buAutoNum type="arabicPeriod"/>
            </a:pPr>
            <a:r>
              <a:rPr lang="en-US" noProof="0" dirty="0"/>
              <a:t>V</a:t>
            </a:r>
            <a:r>
              <a:rPr lang="en-US" noProof="0" dirty="0" smtClean="0"/>
              <a:t>olunteerMatters</a:t>
            </a:r>
          </a:p>
          <a:p>
            <a:pPr>
              <a:buFont typeface="+mj-lt"/>
              <a:buAutoNum type="arabicPeriod"/>
            </a:pPr>
            <a:r>
              <a:rPr lang="en-US" noProof="0" dirty="0" smtClean="0"/>
              <a:t>Volgistics</a:t>
            </a:r>
          </a:p>
          <a:p>
            <a:pPr>
              <a:buFont typeface="+mj-lt"/>
              <a:buAutoNum type="arabicPeriod"/>
            </a:pPr>
            <a:r>
              <a:rPr lang="en-US" noProof="0" dirty="0" smtClean="0"/>
              <a:t>Samaritan</a:t>
            </a:r>
          </a:p>
          <a:p>
            <a:pPr>
              <a:buFont typeface="+mj-lt"/>
              <a:buAutoNum type="arabicPeriod"/>
            </a:pPr>
            <a:r>
              <a:rPr lang="en-US" noProof="0" dirty="0" smtClean="0"/>
              <a:t>Movements</a:t>
            </a:r>
          </a:p>
          <a:p>
            <a:pPr>
              <a:buFont typeface="+mj-lt"/>
              <a:buAutoNum type="arabicPeriod"/>
            </a:pPr>
            <a:r>
              <a:rPr lang="en-US" noProof="0" dirty="0" smtClean="0"/>
              <a:t>GiveGab</a:t>
            </a:r>
          </a:p>
          <a:p>
            <a:pPr marL="0" indent="0">
              <a:buNone/>
            </a:pPr>
            <a:endParaRPr lang="en-US" noProof="0" dirty="0"/>
          </a:p>
        </p:txBody>
      </p:sp>
      <p:sp>
        <p:nvSpPr>
          <p:cNvPr id="4" name="Slide Number Placeholder 3"/>
          <p:cNvSpPr>
            <a:spLocks noGrp="1"/>
          </p:cNvSpPr>
          <p:nvPr>
            <p:ph type="sldNum" sz="quarter" idx="4"/>
          </p:nvPr>
        </p:nvSpPr>
        <p:spPr/>
        <p:txBody>
          <a:bodyPr/>
          <a:lstStyle/>
          <a:p>
            <a:fld id="{34B5A52B-CED3-2B45-BCB4-D0C43D96A753}" type="slidenum">
              <a:rPr lang="de-DE" smtClean="0"/>
              <a:pPr/>
              <a:t>37</a:t>
            </a:fld>
            <a:endParaRPr lang="de-DE" dirty="0"/>
          </a:p>
        </p:txBody>
      </p:sp>
      <p:pic>
        <p:nvPicPr>
          <p:cNvPr id="6" name="Picture 5"/>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251219" y="267494"/>
            <a:ext cx="2425237" cy="557805"/>
          </a:xfrm>
          <a:prstGeom prst="rect">
            <a:avLst/>
          </a:prstGeom>
        </p:spPr>
      </p:pic>
      <p:pic>
        <p:nvPicPr>
          <p:cNvPr id="7" name="Picture 6"/>
          <p:cNvPicPr>
            <a:picLocks noChangeAspect="1"/>
          </p:cNvPicPr>
          <p:nvPr/>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828734" y="1014127"/>
            <a:ext cx="1224136" cy="405495"/>
          </a:xfrm>
          <a:prstGeom prst="rect">
            <a:avLst/>
          </a:prstGeom>
        </p:spPr>
      </p:pic>
      <p:pic>
        <p:nvPicPr>
          <p:cNvPr id="8" name="Picture 7"/>
          <p:cNvPicPr>
            <a:picLocks noChangeAspect="1"/>
          </p:cNvPicPr>
          <p:nvPr/>
        </p:nvPicPr>
        <p:blipFill>
          <a:blip r:embed="rId5">
            <a:clrChange>
              <a:clrFrom>
                <a:srgbClr val="FFFFFF"/>
              </a:clrFrom>
              <a:clrTo>
                <a:srgbClr val="FFFFFF">
                  <a:alpha val="0"/>
                </a:srgbClr>
              </a:clrTo>
            </a:clrChange>
          </a:blip>
          <a:stretch>
            <a:fillRect/>
          </a:stretch>
        </p:blipFill>
        <p:spPr>
          <a:xfrm>
            <a:off x="6396686" y="1509829"/>
            <a:ext cx="2088232" cy="422850"/>
          </a:xfrm>
          <a:prstGeom prst="rect">
            <a:avLst/>
          </a:prstGeom>
        </p:spPr>
      </p:pic>
      <p:pic>
        <p:nvPicPr>
          <p:cNvPr id="9" name="Picture 8"/>
          <p:cNvPicPr>
            <a:picLocks noChangeAspect="1"/>
          </p:cNvPicPr>
          <p:nvPr/>
        </p:nvPicPr>
        <p:blipFill>
          <a:blip r:embed="rId6" cstate="screen">
            <a:clrChange>
              <a:clrFrom>
                <a:srgbClr val="FEFEFE"/>
              </a:clrFrom>
              <a:clrTo>
                <a:srgbClr val="FEFEFE">
                  <a:alpha val="0"/>
                </a:srgbClr>
              </a:clrTo>
            </a:clrChange>
            <a:extLst>
              <a:ext uri="{28A0092B-C50C-407E-A947-70E740481C1C}">
                <a14:useLocalDpi xmlns:a14="http://schemas.microsoft.com/office/drawing/2010/main"/>
              </a:ext>
            </a:extLst>
          </a:blip>
          <a:stretch>
            <a:fillRect/>
          </a:stretch>
        </p:blipFill>
        <p:spPr>
          <a:xfrm>
            <a:off x="6756726" y="1923678"/>
            <a:ext cx="1368152" cy="453030"/>
          </a:xfrm>
          <a:prstGeom prst="rect">
            <a:avLst/>
          </a:prstGeom>
        </p:spPr>
      </p:pic>
      <p:pic>
        <p:nvPicPr>
          <p:cNvPr id="10" name="Picture 9"/>
          <p:cNvPicPr>
            <a:picLocks noChangeAspect="1"/>
          </p:cNvPicPr>
          <p:nvPr/>
        </p:nvPicPr>
        <p:blipFill>
          <a:blip r:embed="rId7">
            <a:clrChange>
              <a:clrFrom>
                <a:srgbClr val="FFFFFF"/>
              </a:clrFrom>
              <a:clrTo>
                <a:srgbClr val="FFFFFF">
                  <a:alpha val="0"/>
                </a:srgbClr>
              </a:clrTo>
            </a:clrChange>
          </a:blip>
          <a:stretch>
            <a:fillRect/>
          </a:stretch>
        </p:blipFill>
        <p:spPr>
          <a:xfrm>
            <a:off x="6684718" y="2436332"/>
            <a:ext cx="1512168" cy="639474"/>
          </a:xfrm>
          <a:prstGeom prst="rect">
            <a:avLst/>
          </a:prstGeom>
        </p:spPr>
      </p:pic>
      <p:pic>
        <p:nvPicPr>
          <p:cNvPr id="11" name="Grafik 55"/>
          <p:cNvPicPr/>
          <p:nvPr/>
        </p:nvPicPr>
        <p:blipFill>
          <a:blip r:embed="rId8">
            <a:clrChange>
              <a:clrFrom>
                <a:srgbClr val="F6F4F5"/>
              </a:clrFrom>
              <a:clrTo>
                <a:srgbClr val="F6F4F5">
                  <a:alpha val="0"/>
                </a:srgbClr>
              </a:clrTo>
            </a:clrChange>
          </a:blip>
          <a:stretch/>
        </p:blipFill>
        <p:spPr>
          <a:xfrm>
            <a:off x="6369622" y="2947710"/>
            <a:ext cx="2142360" cy="704160"/>
          </a:xfrm>
          <a:prstGeom prst="rect">
            <a:avLst/>
          </a:prstGeom>
          <a:ln>
            <a:noFill/>
          </a:ln>
        </p:spPr>
      </p:pic>
      <p:pic>
        <p:nvPicPr>
          <p:cNvPr id="12" name="Picture 11"/>
          <p:cNvPicPr>
            <a:picLocks noChangeAspect="1"/>
          </p:cNvPicPr>
          <p:nvPr/>
        </p:nvPicPr>
        <p:blipFill>
          <a:blip r:embed="rId9"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396686" y="3588863"/>
            <a:ext cx="2088232" cy="783087"/>
          </a:xfrm>
          <a:prstGeom prst="rect">
            <a:avLst/>
          </a:prstGeom>
        </p:spPr>
      </p:pic>
      <p:sp>
        <p:nvSpPr>
          <p:cNvPr id="5" name="Right Brace 4"/>
          <p:cNvSpPr/>
          <p:nvPr/>
        </p:nvSpPr>
        <p:spPr>
          <a:xfrm>
            <a:off x="2267744" y="2931790"/>
            <a:ext cx="119530" cy="641153"/>
          </a:xfrm>
          <a:prstGeom prst="rightBrace">
            <a:avLst/>
          </a:prstGeom>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a:p>
        </p:txBody>
      </p:sp>
      <p:sp>
        <p:nvSpPr>
          <p:cNvPr id="13" name="TextBox 12"/>
          <p:cNvSpPr txBox="1"/>
          <p:nvPr/>
        </p:nvSpPr>
        <p:spPr>
          <a:xfrm>
            <a:off x="2483768" y="3075806"/>
            <a:ext cx="3240360" cy="307777"/>
          </a:xfrm>
          <a:prstGeom prst="rect">
            <a:avLst/>
          </a:prstGeom>
          <a:noFill/>
        </p:spPr>
        <p:txBody>
          <a:bodyPr wrap="square" rtlCol="0">
            <a:spAutoFit/>
          </a:bodyPr>
          <a:lstStyle/>
          <a:p>
            <a:r>
              <a:rPr lang="en-US" sz="1400" dirty="0" smtClean="0">
                <a:solidFill>
                  <a:srgbClr val="C00000"/>
                </a:solidFill>
              </a:rPr>
              <a:t>“social volunteering network”</a:t>
            </a:r>
            <a:endParaRPr lang="en-US" sz="1400" dirty="0">
              <a:solidFill>
                <a:srgbClr val="C00000"/>
              </a:solidFill>
            </a:endParaRPr>
          </a:p>
        </p:txBody>
      </p:sp>
    </p:spTree>
    <p:extLst>
      <p:ext uri="{BB962C8B-B14F-4D97-AF65-F5344CB8AC3E}">
        <p14:creationId xmlns:p14="http://schemas.microsoft.com/office/powerpoint/2010/main" val="8853805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573387" y="0"/>
            <a:ext cx="7997225" cy="5143500"/>
          </a:xfrm>
          <a:prstGeom prst="rect">
            <a:avLst/>
          </a:prstGeom>
        </p:spPr>
      </p:pic>
      <p:sp>
        <p:nvSpPr>
          <p:cNvPr id="2" name="TextBox 1"/>
          <p:cNvSpPr txBox="1"/>
          <p:nvPr/>
        </p:nvSpPr>
        <p:spPr>
          <a:xfrm>
            <a:off x="3563888" y="4011910"/>
            <a:ext cx="5400600" cy="646331"/>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marL="342900" indent="-342900">
              <a:buAutoNum type="arabicPeriod"/>
            </a:pPr>
            <a:r>
              <a:rPr lang="en-US" dirty="0" smtClean="0"/>
              <a:t>Report about each VMS</a:t>
            </a:r>
          </a:p>
          <a:p>
            <a:pPr marL="342900" indent="-342900">
              <a:buAutoNum type="arabicPeriod"/>
            </a:pPr>
            <a:r>
              <a:rPr lang="en-US" dirty="0" smtClean="0"/>
              <a:t>Evaluation table for comparison and findings</a:t>
            </a:r>
            <a:endParaRPr lang="en-US" dirty="0"/>
          </a:p>
        </p:txBody>
      </p:sp>
    </p:spTree>
    <p:extLst>
      <p:ext uri="{BB962C8B-B14F-4D97-AF65-F5344CB8AC3E}">
        <p14:creationId xmlns:p14="http://schemas.microsoft.com/office/powerpoint/2010/main" val="177006435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Criteria of Evaluation</a:t>
            </a:r>
            <a:endParaRPr lang="en-US" dirty="0"/>
          </a:p>
        </p:txBody>
      </p:sp>
      <p:pic>
        <p:nvPicPr>
          <p:cNvPr id="5" name="Content Placeholder 4"/>
          <p:cNvPicPr>
            <a:picLocks noGrp="1" noChangeAspect="1"/>
          </p:cNvPicPr>
          <p:nvPr>
            <p:ph sz="quarter" idx="10"/>
          </p:nvPr>
        </p:nvPicPr>
        <p:blipFill>
          <a:blip r:embed="rId2"/>
          <a:stretch>
            <a:fillRect/>
          </a:stretch>
        </p:blipFill>
        <p:spPr>
          <a:xfrm>
            <a:off x="251520" y="1154942"/>
            <a:ext cx="2712223" cy="3168650"/>
          </a:xfrm>
          <a:prstGeom prst="rect">
            <a:avLst/>
          </a:prstGeom>
        </p:spPr>
      </p:pic>
      <p:sp>
        <p:nvSpPr>
          <p:cNvPr id="4" name="Slide Number Placeholder 3"/>
          <p:cNvSpPr>
            <a:spLocks noGrp="1"/>
          </p:cNvSpPr>
          <p:nvPr>
            <p:ph type="sldNum" sz="quarter" idx="4"/>
          </p:nvPr>
        </p:nvSpPr>
        <p:spPr/>
        <p:txBody>
          <a:bodyPr/>
          <a:lstStyle/>
          <a:p>
            <a:fld id="{34B5A52B-CED3-2B45-BCB4-D0C43D96A753}" type="slidenum">
              <a:rPr lang="de-DE" smtClean="0"/>
              <a:pPr/>
              <a:t>39</a:t>
            </a:fld>
            <a:endParaRPr lang="de-DE" dirty="0"/>
          </a:p>
        </p:txBody>
      </p:sp>
      <p:pic>
        <p:nvPicPr>
          <p:cNvPr id="6" name="Picture 5"/>
          <p:cNvPicPr>
            <a:picLocks noChangeAspect="1"/>
          </p:cNvPicPr>
          <p:nvPr/>
        </p:nvPicPr>
        <p:blipFill>
          <a:blip r:embed="rId3"/>
          <a:stretch>
            <a:fillRect/>
          </a:stretch>
        </p:blipFill>
        <p:spPr>
          <a:xfrm>
            <a:off x="3059832" y="1759230"/>
            <a:ext cx="3244703" cy="2564362"/>
          </a:xfrm>
          <a:prstGeom prst="rect">
            <a:avLst/>
          </a:prstGeom>
        </p:spPr>
      </p:pic>
      <p:pic>
        <p:nvPicPr>
          <p:cNvPr id="7" name="Picture 6"/>
          <p:cNvPicPr>
            <a:picLocks noChangeAspect="1"/>
          </p:cNvPicPr>
          <p:nvPr/>
        </p:nvPicPr>
        <p:blipFill>
          <a:blip r:embed="rId4"/>
          <a:stretch>
            <a:fillRect/>
          </a:stretch>
        </p:blipFill>
        <p:spPr>
          <a:xfrm>
            <a:off x="6400624" y="3135596"/>
            <a:ext cx="2315840" cy="1187996"/>
          </a:xfrm>
          <a:prstGeom prst="rect">
            <a:avLst/>
          </a:prstGeom>
        </p:spPr>
      </p:pic>
    </p:spTree>
    <p:extLst>
      <p:ext uri="{BB962C8B-B14F-4D97-AF65-F5344CB8AC3E}">
        <p14:creationId xmlns:p14="http://schemas.microsoft.com/office/powerpoint/2010/main" val="143867337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Objectives</a:t>
            </a:r>
            <a:endParaRPr lang="en-US" dirty="0"/>
          </a:p>
        </p:txBody>
      </p:sp>
      <p:sp>
        <p:nvSpPr>
          <p:cNvPr id="3" name="Text Placeholder 2"/>
          <p:cNvSpPr>
            <a:spLocks noGrp="1"/>
          </p:cNvSpPr>
          <p:nvPr>
            <p:ph type="body" sz="quarter" idx="13"/>
          </p:nvPr>
        </p:nvSpPr>
        <p:spPr/>
        <p:txBody>
          <a:bodyPr/>
          <a:lstStyle/>
          <a:p>
            <a:pPr>
              <a:buFont typeface="+mj-lt"/>
              <a:buAutoNum type="arabicPeriod" startAt="5"/>
            </a:pPr>
            <a:r>
              <a:rPr lang="en-US" b="1" dirty="0" smtClean="0">
                <a:sym typeface="Wingdings"/>
              </a:rPr>
              <a:t>Operationalize </a:t>
            </a:r>
            <a:r>
              <a:rPr lang="en-US" b="1" dirty="0">
                <a:sym typeface="Wingdings"/>
              </a:rPr>
              <a:t>RM </a:t>
            </a:r>
            <a:r>
              <a:rPr lang="en-US" dirty="0">
                <a:sym typeface="Wingdings"/>
              </a:rPr>
              <a:t>to </a:t>
            </a:r>
            <a:r>
              <a:rPr lang="en-US" b="1" dirty="0">
                <a:sym typeface="Wingdings"/>
              </a:rPr>
              <a:t>compare</a:t>
            </a:r>
            <a:r>
              <a:rPr lang="en-US" dirty="0">
                <a:sym typeface="Wingdings"/>
              </a:rPr>
              <a:t> and </a:t>
            </a:r>
            <a:r>
              <a:rPr lang="en-US" b="1" dirty="0">
                <a:sym typeface="Wingdings"/>
              </a:rPr>
              <a:t>evaluate</a:t>
            </a:r>
            <a:r>
              <a:rPr lang="en-US" dirty="0">
                <a:sym typeface="Wingdings"/>
              </a:rPr>
              <a:t> seven </a:t>
            </a:r>
            <a:r>
              <a:rPr lang="en-US" b="1" dirty="0">
                <a:sym typeface="Wingdings"/>
              </a:rPr>
              <a:t>VMS</a:t>
            </a:r>
          </a:p>
          <a:p>
            <a:pPr lvl="1"/>
            <a:r>
              <a:rPr lang="en-US" dirty="0">
                <a:sym typeface="Wingdings"/>
              </a:rPr>
              <a:t>Demonstrate the </a:t>
            </a:r>
            <a:r>
              <a:rPr lang="en-US" b="1" dirty="0">
                <a:sym typeface="Wingdings"/>
              </a:rPr>
              <a:t>applicability</a:t>
            </a:r>
            <a:r>
              <a:rPr lang="en-US" dirty="0">
                <a:sym typeface="Wingdings"/>
              </a:rPr>
              <a:t> of the </a:t>
            </a:r>
            <a:r>
              <a:rPr lang="en-US" b="1" dirty="0">
                <a:sym typeface="Wingdings"/>
              </a:rPr>
              <a:t>RM</a:t>
            </a:r>
          </a:p>
          <a:p>
            <a:pPr lvl="1"/>
            <a:r>
              <a:rPr lang="en-US" dirty="0">
                <a:sym typeface="Wingdings"/>
              </a:rPr>
              <a:t>Discuss </a:t>
            </a:r>
            <a:r>
              <a:rPr lang="en-US" b="1" dirty="0" smtClean="0">
                <a:sym typeface="Wingdings"/>
              </a:rPr>
              <a:t>peculiarities</a:t>
            </a:r>
            <a:r>
              <a:rPr lang="en-US" dirty="0" smtClean="0">
                <a:sym typeface="Wingdings"/>
              </a:rPr>
              <a:t>, </a:t>
            </a:r>
            <a:r>
              <a:rPr lang="en-US" b="1" dirty="0" smtClean="0">
                <a:sym typeface="Wingdings"/>
              </a:rPr>
              <a:t>shortcomings</a:t>
            </a:r>
            <a:r>
              <a:rPr lang="en-US" dirty="0" smtClean="0">
                <a:sym typeface="Wingdings"/>
              </a:rPr>
              <a:t> of </a:t>
            </a:r>
            <a:r>
              <a:rPr lang="en-US" b="1" dirty="0" smtClean="0">
                <a:sym typeface="Wingdings"/>
              </a:rPr>
              <a:t>VMS</a:t>
            </a:r>
          </a:p>
          <a:p>
            <a:pPr lvl="1"/>
            <a:r>
              <a:rPr lang="en-US" dirty="0" smtClean="0">
                <a:sym typeface="Wingdings"/>
              </a:rPr>
              <a:t>Identify </a:t>
            </a:r>
            <a:r>
              <a:rPr lang="en-US" b="1" dirty="0">
                <a:sym typeface="Wingdings"/>
              </a:rPr>
              <a:t>future research </a:t>
            </a:r>
            <a:r>
              <a:rPr lang="en-US" b="1" dirty="0" smtClean="0">
                <a:sym typeface="Wingdings"/>
              </a:rPr>
              <a:t>direction </a:t>
            </a:r>
            <a:r>
              <a:rPr lang="en-US" dirty="0" smtClean="0">
                <a:sym typeface="Wingdings"/>
              </a:rPr>
              <a:t>and development of </a:t>
            </a:r>
            <a:r>
              <a:rPr lang="en-US" b="1" dirty="0" smtClean="0">
                <a:sym typeface="Wingdings"/>
              </a:rPr>
              <a:t>prototype</a:t>
            </a:r>
            <a:endParaRPr lang="en-US" b="1" dirty="0"/>
          </a:p>
          <a:p>
            <a:endParaRPr lang="en-US" dirty="0"/>
          </a:p>
        </p:txBody>
      </p:sp>
      <p:sp>
        <p:nvSpPr>
          <p:cNvPr id="4" name="Slide Number Placeholder 3"/>
          <p:cNvSpPr>
            <a:spLocks noGrp="1"/>
          </p:cNvSpPr>
          <p:nvPr>
            <p:ph type="sldNum" sz="quarter" idx="4"/>
          </p:nvPr>
        </p:nvSpPr>
        <p:spPr/>
        <p:txBody>
          <a:bodyPr/>
          <a:lstStyle/>
          <a:p>
            <a:fld id="{34B5A52B-CED3-2B45-BCB4-D0C43D96A753}" type="slidenum">
              <a:rPr lang="de-DE" smtClean="0"/>
              <a:pPr/>
              <a:t>4</a:t>
            </a:fld>
            <a:endParaRPr lang="de-DE" dirty="0"/>
          </a:p>
        </p:txBody>
      </p:sp>
    </p:spTree>
    <p:extLst>
      <p:ext uri="{BB962C8B-B14F-4D97-AF65-F5344CB8AC3E}">
        <p14:creationId xmlns:p14="http://schemas.microsoft.com/office/powerpoint/2010/main" val="79860088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dirty="0" smtClean="0"/>
              <a:t>Lessons </a:t>
            </a:r>
            <a:r>
              <a:rPr lang="en-US" dirty="0"/>
              <a:t>l</a:t>
            </a:r>
            <a:r>
              <a:rPr lang="en-US" noProof="0" dirty="0" smtClean="0"/>
              <a:t>earned</a:t>
            </a:r>
            <a:endParaRPr lang="en-US" noProof="0" dirty="0"/>
          </a:p>
        </p:txBody>
      </p:sp>
      <p:sp>
        <p:nvSpPr>
          <p:cNvPr id="3" name="Content Placeholder 2"/>
          <p:cNvSpPr>
            <a:spLocks noGrp="1"/>
          </p:cNvSpPr>
          <p:nvPr>
            <p:ph sz="quarter" idx="10"/>
          </p:nvPr>
        </p:nvSpPr>
        <p:spPr/>
        <p:txBody>
          <a:bodyPr/>
          <a:lstStyle/>
          <a:p>
            <a:pPr>
              <a:buFont typeface="+mj-lt"/>
              <a:buAutoNum type="arabicPeriod"/>
            </a:pPr>
            <a:r>
              <a:rPr lang="en-US" b="1" noProof="0" dirty="0" smtClean="0"/>
              <a:t>Limited profile </a:t>
            </a:r>
            <a:r>
              <a:rPr lang="en-US" noProof="0" dirty="0" smtClean="0"/>
              <a:t>coverage</a:t>
            </a:r>
          </a:p>
          <a:p>
            <a:pPr>
              <a:buFont typeface="+mj-lt"/>
              <a:buAutoNum type="arabicPeriod"/>
            </a:pPr>
            <a:r>
              <a:rPr lang="en-US" b="1" noProof="0" dirty="0" smtClean="0"/>
              <a:t>Walled</a:t>
            </a:r>
            <a:r>
              <a:rPr lang="en-US" noProof="0" dirty="0" smtClean="0"/>
              <a:t> volunteering </a:t>
            </a:r>
            <a:r>
              <a:rPr lang="en-US" b="1" dirty="0"/>
              <a:t>d</a:t>
            </a:r>
            <a:r>
              <a:rPr lang="en-US" b="1" noProof="0" dirty="0" err="1" smtClean="0"/>
              <a:t>ata</a:t>
            </a:r>
            <a:r>
              <a:rPr lang="en-US" noProof="0" dirty="0" smtClean="0"/>
              <a:t> islands</a:t>
            </a:r>
          </a:p>
          <a:p>
            <a:pPr>
              <a:buFont typeface="+mj-lt"/>
              <a:buAutoNum type="arabicPeriod"/>
            </a:pPr>
            <a:r>
              <a:rPr lang="en-US" b="1" noProof="0" dirty="0" smtClean="0"/>
              <a:t>Limited</a:t>
            </a:r>
            <a:r>
              <a:rPr lang="en-US" noProof="0" dirty="0" smtClean="0"/>
              <a:t> support for </a:t>
            </a:r>
            <a:r>
              <a:rPr lang="en-US" b="1" noProof="0" dirty="0" smtClean="0"/>
              <a:t>complex tasks</a:t>
            </a:r>
            <a:r>
              <a:rPr lang="en-US" noProof="0" dirty="0" smtClean="0"/>
              <a:t> and </a:t>
            </a:r>
            <a:r>
              <a:rPr lang="en-US" b="1" noProof="0" dirty="0" smtClean="0"/>
              <a:t>social relationships</a:t>
            </a:r>
          </a:p>
          <a:p>
            <a:pPr>
              <a:buFont typeface="+mj-lt"/>
              <a:buAutoNum type="arabicPeriod"/>
            </a:pPr>
            <a:r>
              <a:rPr lang="en-US" b="1" noProof="0" dirty="0" smtClean="0"/>
              <a:t>Limited communication</a:t>
            </a:r>
          </a:p>
          <a:p>
            <a:pPr>
              <a:buFont typeface="+mj-lt"/>
              <a:buAutoNum type="arabicPeriod"/>
            </a:pPr>
            <a:r>
              <a:rPr lang="en-US" b="1" noProof="0" dirty="0" smtClean="0"/>
              <a:t>Suboptimal</a:t>
            </a:r>
            <a:r>
              <a:rPr lang="en-US" noProof="0" dirty="0" smtClean="0"/>
              <a:t> effectiveness and efficiency of </a:t>
            </a:r>
            <a:r>
              <a:rPr lang="en-US" b="1" noProof="0" dirty="0" smtClean="0"/>
              <a:t>allocation</a:t>
            </a:r>
          </a:p>
          <a:p>
            <a:pPr>
              <a:buFont typeface="+mj-lt"/>
              <a:buAutoNum type="arabicPeriod"/>
            </a:pPr>
            <a:r>
              <a:rPr lang="en-US" b="1" noProof="0" dirty="0" smtClean="0"/>
              <a:t>Lack of assessment </a:t>
            </a:r>
            <a:r>
              <a:rPr lang="en-US" noProof="0" dirty="0" smtClean="0"/>
              <a:t>integration</a:t>
            </a:r>
          </a:p>
          <a:p>
            <a:pPr>
              <a:buFont typeface="+mj-lt"/>
              <a:buAutoNum type="arabicPeriod"/>
            </a:pPr>
            <a:r>
              <a:rPr lang="en-US" b="1" noProof="0" dirty="0" smtClean="0"/>
              <a:t>Sparse </a:t>
            </a:r>
            <a:r>
              <a:rPr lang="en-US" noProof="0" dirty="0" smtClean="0"/>
              <a:t>support</a:t>
            </a:r>
            <a:r>
              <a:rPr lang="en-US" b="1" noProof="0" dirty="0" smtClean="0"/>
              <a:t> </a:t>
            </a:r>
            <a:r>
              <a:rPr lang="en-US" noProof="0" dirty="0" smtClean="0"/>
              <a:t>for </a:t>
            </a:r>
            <a:r>
              <a:rPr lang="en-US" b="1" noProof="0" dirty="0" smtClean="0"/>
              <a:t>motivation</a:t>
            </a:r>
          </a:p>
          <a:p>
            <a:pPr>
              <a:buFont typeface="+mj-lt"/>
              <a:buAutoNum type="arabicPeriod"/>
            </a:pPr>
            <a:r>
              <a:rPr lang="en-US" b="1" noProof="0" dirty="0" smtClean="0"/>
              <a:t>Missing</a:t>
            </a:r>
            <a:r>
              <a:rPr lang="en-US" noProof="0" dirty="0" smtClean="0"/>
              <a:t> support for </a:t>
            </a:r>
            <a:r>
              <a:rPr lang="en-US" b="1" noProof="0" dirty="0" smtClean="0"/>
              <a:t>evolution</a:t>
            </a:r>
            <a:endParaRPr lang="en-US" b="1" noProof="0" dirty="0"/>
          </a:p>
        </p:txBody>
      </p:sp>
      <p:sp>
        <p:nvSpPr>
          <p:cNvPr id="4" name="Slide Number Placeholder 3"/>
          <p:cNvSpPr>
            <a:spLocks noGrp="1"/>
          </p:cNvSpPr>
          <p:nvPr>
            <p:ph type="sldNum" sz="quarter" idx="4"/>
          </p:nvPr>
        </p:nvSpPr>
        <p:spPr/>
        <p:txBody>
          <a:bodyPr/>
          <a:lstStyle/>
          <a:p>
            <a:fld id="{34B5A52B-CED3-2B45-BCB4-D0C43D96A753}" type="slidenum">
              <a:rPr lang="de-DE" smtClean="0"/>
              <a:pPr/>
              <a:t>40</a:t>
            </a:fld>
            <a:endParaRPr lang="de-DE" dirty="0"/>
          </a:p>
        </p:txBody>
      </p:sp>
    </p:spTree>
    <p:extLst>
      <p:ext uri="{BB962C8B-B14F-4D97-AF65-F5344CB8AC3E}">
        <p14:creationId xmlns:p14="http://schemas.microsoft.com/office/powerpoint/2010/main" val="305646636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 Limited Profile Coverage</a:t>
            </a:r>
            <a:endParaRPr lang="en-US" dirty="0"/>
          </a:p>
        </p:txBody>
      </p:sp>
      <p:sp>
        <p:nvSpPr>
          <p:cNvPr id="3" name="Content Placeholder 2"/>
          <p:cNvSpPr>
            <a:spLocks noGrp="1"/>
          </p:cNvSpPr>
          <p:nvPr>
            <p:ph sz="quarter" idx="10"/>
          </p:nvPr>
        </p:nvSpPr>
        <p:spPr/>
        <p:txBody>
          <a:bodyPr/>
          <a:lstStyle/>
          <a:p>
            <a:r>
              <a:rPr lang="en-US" dirty="0" smtClean="0"/>
              <a:t>Core functionality of managing human resources (i.e. volunteers) and tasks is achieved by all systems</a:t>
            </a:r>
          </a:p>
          <a:p>
            <a:pPr lvl="1"/>
            <a:r>
              <a:rPr lang="en-US" dirty="0" smtClean="0"/>
              <a:t>Basic data, competencies, interests, history data, temporal information</a:t>
            </a:r>
          </a:p>
          <a:p>
            <a:pPr lvl="1"/>
            <a:r>
              <a:rPr lang="en-US" dirty="0" smtClean="0"/>
              <a:t>Personality, reputation, resources that one could supply, spatial information that shares the location of task fulfillment or the volunteers possible operational range</a:t>
            </a:r>
          </a:p>
          <a:p>
            <a:r>
              <a:rPr lang="en-US" dirty="0" smtClean="0"/>
              <a:t>No support to comprehensibly manage non-human resources</a:t>
            </a:r>
          </a:p>
          <a:p>
            <a:r>
              <a:rPr lang="en-US" dirty="0" smtClean="0"/>
              <a:t>Customization partly possible</a:t>
            </a:r>
          </a:p>
          <a:p>
            <a:r>
              <a:rPr lang="en-US" dirty="0" smtClean="0"/>
              <a:t>Systems do not base on standards or publicly available ontologies, hindering interoperability and extensibility</a:t>
            </a:r>
          </a:p>
          <a:p>
            <a:endParaRPr lang="en-US" dirty="0"/>
          </a:p>
        </p:txBody>
      </p:sp>
      <p:sp>
        <p:nvSpPr>
          <p:cNvPr id="4" name="Slide Number Placeholder 3"/>
          <p:cNvSpPr>
            <a:spLocks noGrp="1"/>
          </p:cNvSpPr>
          <p:nvPr>
            <p:ph type="sldNum" sz="quarter" idx="4"/>
          </p:nvPr>
        </p:nvSpPr>
        <p:spPr/>
        <p:txBody>
          <a:bodyPr/>
          <a:lstStyle/>
          <a:p>
            <a:fld id="{34B5A52B-CED3-2B45-BCB4-D0C43D96A753}" type="slidenum">
              <a:rPr lang="de-DE" smtClean="0"/>
              <a:pPr/>
              <a:t>41</a:t>
            </a:fld>
            <a:endParaRPr lang="de-DE"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44408" y="1412792"/>
            <a:ext cx="609830" cy="758824"/>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44408" y="2221759"/>
            <a:ext cx="609830" cy="755028"/>
          </a:xfrm>
          <a:prstGeom prst="rect">
            <a:avLst/>
          </a:prstGeom>
        </p:spPr>
      </p:pic>
    </p:spTree>
    <p:extLst>
      <p:ext uri="{BB962C8B-B14F-4D97-AF65-F5344CB8AC3E}">
        <p14:creationId xmlns:p14="http://schemas.microsoft.com/office/powerpoint/2010/main" val="85075483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 Walled Volunteering Data Islands</a:t>
            </a:r>
            <a:endParaRPr lang="en-US" dirty="0"/>
          </a:p>
        </p:txBody>
      </p:sp>
      <p:sp>
        <p:nvSpPr>
          <p:cNvPr id="3" name="Content Placeholder 2"/>
          <p:cNvSpPr>
            <a:spLocks noGrp="1"/>
          </p:cNvSpPr>
          <p:nvPr>
            <p:ph sz="quarter" idx="10"/>
          </p:nvPr>
        </p:nvSpPr>
        <p:spPr/>
        <p:txBody>
          <a:bodyPr/>
          <a:lstStyle/>
          <a:p>
            <a:r>
              <a:rPr lang="en-US" dirty="0" smtClean="0"/>
              <a:t>Central and decentralized data management for user profiles is provided</a:t>
            </a:r>
          </a:p>
          <a:p>
            <a:r>
              <a:rPr lang="en-US" dirty="0" smtClean="0"/>
              <a:t>Shortage in interacting and incorporating external data and services</a:t>
            </a:r>
          </a:p>
          <a:p>
            <a:pPr lvl="1"/>
            <a:r>
              <a:rPr lang="en-US" dirty="0" smtClean="0"/>
              <a:t>Hardly support import of external data to incorporate data available in social networks, e.g. Facebook, LinkedIn</a:t>
            </a:r>
          </a:p>
          <a:p>
            <a:pPr lvl="1"/>
            <a:r>
              <a:rPr lang="en-US" dirty="0" smtClean="0"/>
              <a:t>Huge source of valuable data remains unexploited</a:t>
            </a:r>
          </a:p>
          <a:p>
            <a:pPr lvl="1"/>
            <a:r>
              <a:rPr lang="en-US" dirty="0" smtClean="0"/>
              <a:t>Synchronization </a:t>
            </a:r>
            <a:r>
              <a:rPr lang="en-US" dirty="0" err="1" smtClean="0"/>
              <a:t>lwith</a:t>
            </a:r>
            <a:r>
              <a:rPr lang="en-US" dirty="0" smtClean="0"/>
              <a:t> external data sources and social networks is neglected</a:t>
            </a:r>
          </a:p>
          <a:p>
            <a:r>
              <a:rPr lang="en-US" dirty="0" smtClean="0"/>
              <a:t>Synchronization of contacts, tasks and appointments with a local database (e.g. smartphone) is not supported</a:t>
            </a:r>
          </a:p>
          <a:p>
            <a:r>
              <a:rPr lang="en-US" dirty="0" smtClean="0">
                <a:sym typeface="Wingdings"/>
              </a:rPr>
              <a:t> VMS should provide APIs, based on open standards (e.g. REST)</a:t>
            </a:r>
            <a:endParaRPr lang="en-US" dirty="0"/>
          </a:p>
        </p:txBody>
      </p:sp>
      <p:sp>
        <p:nvSpPr>
          <p:cNvPr id="4" name="Slide Number Placeholder 3"/>
          <p:cNvSpPr>
            <a:spLocks noGrp="1"/>
          </p:cNvSpPr>
          <p:nvPr>
            <p:ph type="sldNum" sz="quarter" idx="4"/>
          </p:nvPr>
        </p:nvSpPr>
        <p:spPr/>
        <p:txBody>
          <a:bodyPr/>
          <a:lstStyle/>
          <a:p>
            <a:fld id="{34B5A52B-CED3-2B45-BCB4-D0C43D96A753}" type="slidenum">
              <a:rPr lang="de-DE" smtClean="0"/>
              <a:pPr/>
              <a:t>42</a:t>
            </a:fld>
            <a:endParaRPr lang="de-DE" dirty="0"/>
          </a:p>
        </p:txBody>
      </p:sp>
    </p:spTree>
    <p:extLst>
      <p:ext uri="{BB962C8B-B14F-4D97-AF65-F5344CB8AC3E}">
        <p14:creationId xmlns:p14="http://schemas.microsoft.com/office/powerpoint/2010/main" val="97754901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5650" y="305100"/>
            <a:ext cx="7632774" cy="898498"/>
          </a:xfrm>
        </p:spPr>
        <p:txBody>
          <a:bodyPr/>
          <a:lstStyle/>
          <a:p>
            <a:r>
              <a:rPr lang="en-US" dirty="0" smtClean="0"/>
              <a:t>3. Limited Support for Complex Tasks and Social Relationships</a:t>
            </a:r>
            <a:endParaRPr lang="en-US" dirty="0"/>
          </a:p>
        </p:txBody>
      </p:sp>
      <p:sp>
        <p:nvSpPr>
          <p:cNvPr id="3" name="Content Placeholder 2"/>
          <p:cNvSpPr>
            <a:spLocks noGrp="1"/>
          </p:cNvSpPr>
          <p:nvPr>
            <p:ph sz="quarter" idx="10"/>
          </p:nvPr>
        </p:nvSpPr>
        <p:spPr>
          <a:xfrm>
            <a:off x="755650" y="1491630"/>
            <a:ext cx="7632774" cy="2808312"/>
          </a:xfrm>
        </p:spPr>
        <p:txBody>
          <a:bodyPr/>
          <a:lstStyle/>
          <a:p>
            <a:r>
              <a:rPr lang="en-US" dirty="0" smtClean="0"/>
              <a:t>Available system can deal with simple (often online) tasks, which are often executed by a single person</a:t>
            </a:r>
          </a:p>
          <a:p>
            <a:r>
              <a:rPr lang="en-US" dirty="0" smtClean="0"/>
              <a:t>Deficient in dealing with more complex tasks that require the consideration of special competencies, resources and dependencies between resources or tasks</a:t>
            </a:r>
          </a:p>
          <a:p>
            <a:r>
              <a:rPr lang="en-US" dirty="0" smtClean="0"/>
              <a:t>Provide less means to manage relationships between resources and tasks</a:t>
            </a:r>
          </a:p>
          <a:p>
            <a:pPr lvl="1"/>
            <a:r>
              <a:rPr lang="en-US" dirty="0" smtClean="0"/>
              <a:t>Structural relationships (e.g. composing or decomposing of tasks)</a:t>
            </a:r>
          </a:p>
          <a:p>
            <a:pPr lvl="1"/>
            <a:r>
              <a:rPr lang="en-US" dirty="0" smtClean="0"/>
              <a:t>Behavioral relationships (e.g. dependencies)</a:t>
            </a:r>
          </a:p>
          <a:p>
            <a:r>
              <a:rPr lang="en-US" dirty="0" smtClean="0"/>
              <a:t>Insufficient support in social relationships and knowledge among volunteers themselves</a:t>
            </a:r>
            <a:endParaRPr lang="en-US" dirty="0"/>
          </a:p>
        </p:txBody>
      </p:sp>
      <p:sp>
        <p:nvSpPr>
          <p:cNvPr id="4" name="Slide Number Placeholder 3"/>
          <p:cNvSpPr>
            <a:spLocks noGrp="1"/>
          </p:cNvSpPr>
          <p:nvPr>
            <p:ph type="sldNum" sz="quarter" idx="4"/>
          </p:nvPr>
        </p:nvSpPr>
        <p:spPr/>
        <p:txBody>
          <a:bodyPr/>
          <a:lstStyle/>
          <a:p>
            <a:fld id="{34B5A52B-CED3-2B45-BCB4-D0C43D96A753}" type="slidenum">
              <a:rPr lang="de-DE" smtClean="0"/>
              <a:pPr/>
              <a:t>43</a:t>
            </a:fld>
            <a:endParaRPr lang="de-DE" dirty="0"/>
          </a:p>
        </p:txBody>
      </p:sp>
    </p:spTree>
    <p:extLst>
      <p:ext uri="{BB962C8B-B14F-4D97-AF65-F5344CB8AC3E}">
        <p14:creationId xmlns:p14="http://schemas.microsoft.com/office/powerpoint/2010/main" val="146098222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4. Constrained Communication</a:t>
            </a:r>
            <a:endParaRPr lang="en-US" dirty="0"/>
          </a:p>
        </p:txBody>
      </p:sp>
      <p:sp>
        <p:nvSpPr>
          <p:cNvPr id="3" name="Content Placeholder 2"/>
          <p:cNvSpPr>
            <a:spLocks noGrp="1"/>
          </p:cNvSpPr>
          <p:nvPr>
            <p:ph sz="quarter" idx="10"/>
          </p:nvPr>
        </p:nvSpPr>
        <p:spPr/>
        <p:txBody>
          <a:bodyPr/>
          <a:lstStyle/>
          <a:p>
            <a:r>
              <a:rPr lang="en-US" dirty="0" smtClean="0"/>
              <a:t>Communication support is crucial in VMS</a:t>
            </a:r>
          </a:p>
          <a:p>
            <a:r>
              <a:rPr lang="en-US" dirty="0" smtClean="0"/>
              <a:t>Most often constrained to one-to-many communication</a:t>
            </a:r>
          </a:p>
          <a:p>
            <a:pPr lvl="1"/>
            <a:r>
              <a:rPr lang="en-US" dirty="0" smtClean="0"/>
              <a:t>Supervisor (i.e. task creator) to the volunteer</a:t>
            </a:r>
          </a:p>
          <a:p>
            <a:pPr lvl="1"/>
            <a:r>
              <a:rPr lang="en-US" dirty="0" smtClean="0"/>
              <a:t>Insufficient for managing collaborative tasks</a:t>
            </a:r>
          </a:p>
          <a:p>
            <a:r>
              <a:rPr lang="en-US" dirty="0" smtClean="0"/>
              <a:t>GiveGab (social volunteer) and Movements (brokerage) allow communication among volunteers (private messages, public comments)</a:t>
            </a:r>
          </a:p>
          <a:p>
            <a:r>
              <a:rPr lang="en-US" dirty="0"/>
              <a:t>O</a:t>
            </a:r>
            <a:r>
              <a:rPr lang="en-US" dirty="0" smtClean="0"/>
              <a:t>nly 3 out of 7 systems support some kind of communication rules</a:t>
            </a:r>
          </a:p>
          <a:p>
            <a:r>
              <a:rPr lang="en-US" dirty="0" smtClean="0"/>
              <a:t>Most systems support simple publishing of a task to social media, but only Samaritan supports sharing of tasks among different instances of the VMS</a:t>
            </a:r>
          </a:p>
          <a:p>
            <a:endParaRPr lang="en-US" dirty="0"/>
          </a:p>
        </p:txBody>
      </p:sp>
      <p:sp>
        <p:nvSpPr>
          <p:cNvPr id="4" name="Slide Number Placeholder 3"/>
          <p:cNvSpPr>
            <a:spLocks noGrp="1"/>
          </p:cNvSpPr>
          <p:nvPr>
            <p:ph type="sldNum" sz="quarter" idx="4"/>
          </p:nvPr>
        </p:nvSpPr>
        <p:spPr/>
        <p:txBody>
          <a:bodyPr/>
          <a:lstStyle/>
          <a:p>
            <a:fld id="{34B5A52B-CED3-2B45-BCB4-D0C43D96A753}" type="slidenum">
              <a:rPr lang="de-DE" smtClean="0"/>
              <a:pPr/>
              <a:t>44</a:t>
            </a:fld>
            <a:endParaRPr lang="de-DE" dirty="0"/>
          </a:p>
        </p:txBody>
      </p:sp>
    </p:spTree>
    <p:extLst>
      <p:ext uri="{BB962C8B-B14F-4D97-AF65-F5344CB8AC3E}">
        <p14:creationId xmlns:p14="http://schemas.microsoft.com/office/powerpoint/2010/main" val="141648858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5650" y="305100"/>
            <a:ext cx="7632774" cy="898498"/>
          </a:xfrm>
        </p:spPr>
        <p:txBody>
          <a:bodyPr/>
          <a:lstStyle/>
          <a:p>
            <a:r>
              <a:rPr lang="en-US" dirty="0" smtClean="0"/>
              <a:t>5. Suboptimal Effectiveness and Efficiency of Allocation</a:t>
            </a:r>
            <a:endParaRPr lang="en-US" dirty="0"/>
          </a:p>
        </p:txBody>
      </p:sp>
      <p:sp>
        <p:nvSpPr>
          <p:cNvPr id="3" name="Content Placeholder 2"/>
          <p:cNvSpPr>
            <a:spLocks noGrp="1"/>
          </p:cNvSpPr>
          <p:nvPr>
            <p:ph sz="quarter" idx="10"/>
          </p:nvPr>
        </p:nvSpPr>
        <p:spPr>
          <a:xfrm>
            <a:off x="755650" y="1491630"/>
            <a:ext cx="7632774" cy="2808312"/>
          </a:xfrm>
        </p:spPr>
        <p:txBody>
          <a:bodyPr/>
          <a:lstStyle/>
          <a:p>
            <a:r>
              <a:rPr lang="en-US" dirty="0" smtClean="0"/>
              <a:t>Shortage in effectiveness and efficiency</a:t>
            </a:r>
          </a:p>
          <a:p>
            <a:pPr lvl="1"/>
            <a:r>
              <a:rPr lang="en-US" dirty="0" smtClean="0"/>
              <a:t>Resource and task allocation hampered by incomplete profile descriptions</a:t>
            </a:r>
            <a:r>
              <a:rPr lang="en-US" dirty="0"/>
              <a:t> </a:t>
            </a:r>
            <a:r>
              <a:rPr lang="en-US" dirty="0" smtClean="0"/>
              <a:t>(necessary for matching the most appropriate task)</a:t>
            </a:r>
          </a:p>
          <a:p>
            <a:r>
              <a:rPr lang="en-US" dirty="0" smtClean="0"/>
              <a:t>Maximum semi-automatic task assignment (supervisor can filter tasks based on the resources’ attributes </a:t>
            </a:r>
            <a:r>
              <a:rPr lang="en-US" dirty="0" smtClean="0">
                <a:sym typeface="Wingdings"/>
              </a:rPr>
              <a:t> needs knowledge of the tasks’ requirements)</a:t>
            </a:r>
          </a:p>
          <a:p>
            <a:r>
              <a:rPr lang="en-US" dirty="0" smtClean="0">
                <a:sym typeface="Wingdings"/>
              </a:rPr>
              <a:t>Improvement of current situation for use in large-scale organizations: Intelligent matching strategies in form of semantic descriptions needed (with respect to competencies, interests, personality, reputation, etc.)</a:t>
            </a:r>
            <a:r>
              <a:rPr lang="en-US" dirty="0" smtClean="0"/>
              <a:t> </a:t>
            </a:r>
          </a:p>
        </p:txBody>
      </p:sp>
      <p:sp>
        <p:nvSpPr>
          <p:cNvPr id="4" name="Slide Number Placeholder 3"/>
          <p:cNvSpPr>
            <a:spLocks noGrp="1"/>
          </p:cNvSpPr>
          <p:nvPr>
            <p:ph type="sldNum" sz="quarter" idx="4"/>
          </p:nvPr>
        </p:nvSpPr>
        <p:spPr/>
        <p:txBody>
          <a:bodyPr/>
          <a:lstStyle/>
          <a:p>
            <a:fld id="{34B5A52B-CED3-2B45-BCB4-D0C43D96A753}" type="slidenum">
              <a:rPr lang="de-DE" smtClean="0"/>
              <a:pPr/>
              <a:t>45</a:t>
            </a:fld>
            <a:endParaRPr lang="de-DE" dirty="0"/>
          </a:p>
        </p:txBody>
      </p:sp>
    </p:spTree>
    <p:extLst>
      <p:ext uri="{BB962C8B-B14F-4D97-AF65-F5344CB8AC3E}">
        <p14:creationId xmlns:p14="http://schemas.microsoft.com/office/powerpoint/2010/main" val="146155121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6. Lack of Assessment Integration</a:t>
            </a:r>
            <a:endParaRPr lang="en-US" dirty="0"/>
          </a:p>
        </p:txBody>
      </p:sp>
      <p:sp>
        <p:nvSpPr>
          <p:cNvPr id="3" name="Content Placeholder 2"/>
          <p:cNvSpPr>
            <a:spLocks noGrp="1"/>
          </p:cNvSpPr>
          <p:nvPr>
            <p:ph sz="quarter" idx="10"/>
          </p:nvPr>
        </p:nvSpPr>
        <p:spPr/>
        <p:txBody>
          <a:bodyPr/>
          <a:lstStyle/>
          <a:p>
            <a:r>
              <a:rPr lang="en-US" dirty="0" smtClean="0"/>
              <a:t>Hardly considered at all by existing systems (Samaritan and GiveGab provide basic support via surveys on the fulfilled task)</a:t>
            </a:r>
          </a:p>
          <a:p>
            <a:pPr lvl="1"/>
            <a:r>
              <a:rPr lang="en-US" dirty="0" smtClean="0"/>
              <a:t>Assessment after task fulfillment only </a:t>
            </a:r>
          </a:p>
          <a:p>
            <a:r>
              <a:rPr lang="en-US" dirty="0" smtClean="0"/>
              <a:t>Full spectrum of assessment c.f. RM</a:t>
            </a:r>
          </a:p>
          <a:p>
            <a:pPr lvl="1"/>
            <a:r>
              <a:rPr lang="en-US" dirty="0" err="1" smtClean="0"/>
              <a:t>UpFront</a:t>
            </a:r>
            <a:r>
              <a:rPr lang="en-US" dirty="0" smtClean="0"/>
              <a:t>, </a:t>
            </a:r>
            <a:r>
              <a:rPr lang="en-US" dirty="0" err="1" smtClean="0"/>
              <a:t>PostHoc</a:t>
            </a:r>
            <a:r>
              <a:rPr lang="en-US" dirty="0" smtClean="0"/>
              <a:t>, etc.</a:t>
            </a:r>
          </a:p>
          <a:p>
            <a:r>
              <a:rPr lang="en-US" dirty="0" smtClean="0"/>
              <a:t>Proper assessment phase</a:t>
            </a:r>
          </a:p>
          <a:p>
            <a:pPr lvl="1"/>
            <a:r>
              <a:rPr lang="en-US" dirty="0"/>
              <a:t>F</a:t>
            </a:r>
            <a:r>
              <a:rPr lang="en-US" dirty="0" smtClean="0"/>
              <a:t>eedback to volunteer, supervisor and the system</a:t>
            </a:r>
          </a:p>
          <a:p>
            <a:pPr lvl="1"/>
            <a:r>
              <a:rPr lang="en-US" dirty="0" smtClean="0"/>
              <a:t>Use results for further improvements – benefit through evolution (in terms of motivation and adaptation)</a:t>
            </a:r>
          </a:p>
          <a:p>
            <a:r>
              <a:rPr lang="en-US" dirty="0" smtClean="0"/>
              <a:t>Assessment phase could base on crowdworking system</a:t>
            </a:r>
          </a:p>
          <a:p>
            <a:endParaRPr lang="en-US" dirty="0" smtClean="0"/>
          </a:p>
        </p:txBody>
      </p:sp>
      <p:sp>
        <p:nvSpPr>
          <p:cNvPr id="4" name="Slide Number Placeholder 3"/>
          <p:cNvSpPr>
            <a:spLocks noGrp="1"/>
          </p:cNvSpPr>
          <p:nvPr>
            <p:ph type="sldNum" sz="quarter" idx="4"/>
          </p:nvPr>
        </p:nvSpPr>
        <p:spPr/>
        <p:txBody>
          <a:bodyPr/>
          <a:lstStyle/>
          <a:p>
            <a:fld id="{34B5A52B-CED3-2B45-BCB4-D0C43D96A753}" type="slidenum">
              <a:rPr lang="de-DE" smtClean="0"/>
              <a:pPr/>
              <a:t>46</a:t>
            </a:fld>
            <a:endParaRPr lang="de-DE" dirty="0"/>
          </a:p>
        </p:txBody>
      </p:sp>
    </p:spTree>
    <p:extLst>
      <p:ext uri="{BB962C8B-B14F-4D97-AF65-F5344CB8AC3E}">
        <p14:creationId xmlns:p14="http://schemas.microsoft.com/office/powerpoint/2010/main" val="53345570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7. Sparse Support for Motivation</a:t>
            </a:r>
            <a:endParaRPr lang="en-US" dirty="0"/>
          </a:p>
        </p:txBody>
      </p:sp>
      <p:sp>
        <p:nvSpPr>
          <p:cNvPr id="3" name="Content Placeholder 2"/>
          <p:cNvSpPr>
            <a:spLocks noGrp="1"/>
          </p:cNvSpPr>
          <p:nvPr>
            <p:ph sz="quarter" idx="10"/>
          </p:nvPr>
        </p:nvSpPr>
        <p:spPr/>
        <p:txBody>
          <a:bodyPr/>
          <a:lstStyle/>
          <a:p>
            <a:r>
              <a:rPr lang="en-US" dirty="0" smtClean="0"/>
              <a:t>Volunteers demand for more entertaining, meaningful, and/or trendy issues</a:t>
            </a:r>
          </a:p>
          <a:p>
            <a:r>
              <a:rPr lang="en-US" dirty="0" smtClean="0"/>
              <a:t>Systems provide means for appraisal by presenting statistics or reports</a:t>
            </a:r>
          </a:p>
          <a:p>
            <a:r>
              <a:rPr lang="en-US" dirty="0" smtClean="0"/>
              <a:t>Volgistics, Samaritan and GiveGab provide additional features</a:t>
            </a:r>
          </a:p>
          <a:p>
            <a:pPr lvl="1"/>
            <a:r>
              <a:rPr lang="en-US" dirty="0" smtClean="0"/>
              <a:t>E.g. automatic suggest for awards, set up personal goals, join challenges, earn badges and stickers, compare volunteer hours, show monetary impact</a:t>
            </a:r>
          </a:p>
          <a:p>
            <a:r>
              <a:rPr lang="en-US" dirty="0" smtClean="0"/>
              <a:t>Gamification approaches are essential and should be included in future approaches</a:t>
            </a:r>
          </a:p>
          <a:p>
            <a:r>
              <a:rPr lang="en-US" dirty="0" smtClean="0"/>
              <a:t>Recruiting a new volunteer costs 5x more than cultivating greater relationship with existing ones</a:t>
            </a:r>
          </a:p>
          <a:p>
            <a:endParaRPr lang="en-US" dirty="0" smtClean="0"/>
          </a:p>
          <a:p>
            <a:endParaRPr lang="en-US" dirty="0" smtClean="0"/>
          </a:p>
          <a:p>
            <a:endParaRPr lang="en-US" dirty="0"/>
          </a:p>
        </p:txBody>
      </p:sp>
      <p:sp>
        <p:nvSpPr>
          <p:cNvPr id="4" name="Slide Number Placeholder 3"/>
          <p:cNvSpPr>
            <a:spLocks noGrp="1"/>
          </p:cNvSpPr>
          <p:nvPr>
            <p:ph type="sldNum" sz="quarter" idx="4"/>
          </p:nvPr>
        </p:nvSpPr>
        <p:spPr/>
        <p:txBody>
          <a:bodyPr/>
          <a:lstStyle/>
          <a:p>
            <a:fld id="{34B5A52B-CED3-2B45-BCB4-D0C43D96A753}" type="slidenum">
              <a:rPr lang="de-DE" smtClean="0"/>
              <a:pPr/>
              <a:t>47</a:t>
            </a:fld>
            <a:endParaRPr lang="de-DE" dirty="0"/>
          </a:p>
        </p:txBody>
      </p:sp>
    </p:spTree>
    <p:extLst>
      <p:ext uri="{BB962C8B-B14F-4D97-AF65-F5344CB8AC3E}">
        <p14:creationId xmlns:p14="http://schemas.microsoft.com/office/powerpoint/2010/main" val="186517656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8. Missing Support for Evolution</a:t>
            </a:r>
            <a:endParaRPr lang="en-US" dirty="0"/>
          </a:p>
        </p:txBody>
      </p:sp>
      <p:sp>
        <p:nvSpPr>
          <p:cNvPr id="3" name="Content Placeholder 2"/>
          <p:cNvSpPr>
            <a:spLocks noGrp="1"/>
          </p:cNvSpPr>
          <p:nvPr>
            <p:ph sz="quarter" idx="10"/>
          </p:nvPr>
        </p:nvSpPr>
        <p:spPr/>
        <p:txBody>
          <a:bodyPr/>
          <a:lstStyle/>
          <a:p>
            <a:r>
              <a:rPr lang="en-US" dirty="0" smtClean="0"/>
              <a:t>Evolution (automatic, dynamic development) of profiles not supported at all by evaluated tools</a:t>
            </a:r>
          </a:p>
          <a:p>
            <a:r>
              <a:rPr lang="en-US" dirty="0" smtClean="0"/>
              <a:t>Impossible without according assessment mechanism</a:t>
            </a:r>
          </a:p>
          <a:p>
            <a:r>
              <a:rPr lang="en-US" dirty="0" smtClean="0"/>
              <a:t>Existing VMS miss the opportunity of turning static profiles into dynamic adapted profiles</a:t>
            </a:r>
          </a:p>
          <a:p>
            <a:pPr lvl="1"/>
            <a:r>
              <a:rPr lang="en-US" dirty="0" smtClean="0"/>
              <a:t>Results from task execution and assessment processes should be used to accordingly adapt profiles, tasks, and allocation mechanisms </a:t>
            </a:r>
            <a:endParaRPr lang="en-US" dirty="0"/>
          </a:p>
        </p:txBody>
      </p:sp>
      <p:sp>
        <p:nvSpPr>
          <p:cNvPr id="4" name="Slide Number Placeholder 3"/>
          <p:cNvSpPr>
            <a:spLocks noGrp="1"/>
          </p:cNvSpPr>
          <p:nvPr>
            <p:ph type="sldNum" sz="quarter" idx="4"/>
          </p:nvPr>
        </p:nvSpPr>
        <p:spPr/>
        <p:txBody>
          <a:bodyPr/>
          <a:lstStyle/>
          <a:p>
            <a:fld id="{34B5A52B-CED3-2B45-BCB4-D0C43D96A753}" type="slidenum">
              <a:rPr lang="de-DE" smtClean="0"/>
              <a:pPr/>
              <a:t>48</a:t>
            </a:fld>
            <a:endParaRPr lang="de-DE" dirty="0"/>
          </a:p>
        </p:txBody>
      </p:sp>
    </p:spTree>
    <p:extLst>
      <p:ext uri="{BB962C8B-B14F-4D97-AF65-F5344CB8AC3E}">
        <p14:creationId xmlns:p14="http://schemas.microsoft.com/office/powerpoint/2010/main" val="567178455"/>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dirty="0" smtClean="0"/>
              <a:t>Future work</a:t>
            </a:r>
            <a:endParaRPr lang="en-US" noProof="0" dirty="0"/>
          </a:p>
        </p:txBody>
      </p:sp>
      <p:sp>
        <p:nvSpPr>
          <p:cNvPr id="3" name="Content Placeholder 2"/>
          <p:cNvSpPr>
            <a:spLocks noGrp="1"/>
          </p:cNvSpPr>
          <p:nvPr>
            <p:ph type="body" sz="quarter" idx="13"/>
          </p:nvPr>
        </p:nvSpPr>
        <p:spPr/>
        <p:txBody>
          <a:bodyPr/>
          <a:lstStyle/>
          <a:p>
            <a:r>
              <a:rPr lang="is-IS" noProof="0" dirty="0" smtClean="0"/>
              <a:t>Extensive </a:t>
            </a:r>
            <a:r>
              <a:rPr lang="is-IS" b="1" noProof="0" dirty="0" smtClean="0"/>
              <a:t>end user study </a:t>
            </a:r>
          </a:p>
          <a:p>
            <a:pPr lvl="1"/>
            <a:r>
              <a:rPr lang="en-US" dirty="0" smtClean="0"/>
              <a:t>T</a:t>
            </a:r>
            <a:r>
              <a:rPr lang="is-IS" dirty="0" smtClean="0"/>
              <a:t>o identify further shortcoming of existing VMS and of the RM from a </a:t>
            </a:r>
            <a:r>
              <a:rPr lang="is-IS" b="1" dirty="0" smtClean="0"/>
              <a:t>user perspective </a:t>
            </a:r>
            <a:r>
              <a:rPr lang="is-IS" dirty="0" smtClean="0"/>
              <a:t>(including </a:t>
            </a:r>
            <a:r>
              <a:rPr lang="is-IS" b="1" dirty="0" smtClean="0"/>
              <a:t>non-functional requirements</a:t>
            </a:r>
            <a:r>
              <a:rPr lang="is-IS" dirty="0" smtClean="0"/>
              <a:t>, e.g. </a:t>
            </a:r>
            <a:r>
              <a:rPr lang="en-US" dirty="0"/>
              <a:t>u</a:t>
            </a:r>
            <a:r>
              <a:rPr lang="is-IS" dirty="0" smtClean="0"/>
              <a:t>ser experience)</a:t>
            </a:r>
          </a:p>
          <a:p>
            <a:pPr lvl="1"/>
            <a:r>
              <a:rPr lang="is-IS" dirty="0" smtClean="0"/>
              <a:t>Components for </a:t>
            </a:r>
            <a:r>
              <a:rPr lang="is-IS" b="1" dirty="0" smtClean="0"/>
              <a:t>motivation</a:t>
            </a:r>
            <a:r>
              <a:rPr lang="is-IS" dirty="0" smtClean="0"/>
              <a:t> and impacts of such</a:t>
            </a:r>
          </a:p>
          <a:p>
            <a:pPr marL="361950" lvl="1" indent="0">
              <a:buNone/>
            </a:pPr>
            <a:endParaRPr lang="is-IS" dirty="0" smtClean="0"/>
          </a:p>
          <a:p>
            <a:r>
              <a:rPr lang="is-IS" b="1" dirty="0" smtClean="0"/>
              <a:t>Prototype</a:t>
            </a:r>
            <a:r>
              <a:rPr lang="is-IS" dirty="0" smtClean="0"/>
              <a:t> development</a:t>
            </a:r>
          </a:p>
          <a:p>
            <a:pPr lvl="1"/>
            <a:r>
              <a:rPr lang="is-IS" dirty="0" smtClean="0"/>
              <a:t>Remodeling some of the mentioned shortcomings</a:t>
            </a:r>
          </a:p>
          <a:p>
            <a:pPr lvl="1"/>
            <a:r>
              <a:rPr lang="en-US" noProof="0" dirty="0" smtClean="0"/>
              <a:t>Semantic matching process (task </a:t>
            </a:r>
            <a:r>
              <a:rPr lang="en-US" noProof="0" dirty="0" smtClean="0">
                <a:sym typeface="Wingdings"/>
              </a:rPr>
              <a:t> volunteer)</a:t>
            </a:r>
            <a:endParaRPr lang="en-US" noProof="0" dirty="0" smtClean="0"/>
          </a:p>
          <a:p>
            <a:endParaRPr lang="en-US" noProof="0" dirty="0"/>
          </a:p>
        </p:txBody>
      </p:sp>
      <p:sp>
        <p:nvSpPr>
          <p:cNvPr id="4" name="Slide Number Placeholder 3"/>
          <p:cNvSpPr>
            <a:spLocks noGrp="1"/>
          </p:cNvSpPr>
          <p:nvPr>
            <p:ph type="sldNum" sz="quarter" idx="4"/>
          </p:nvPr>
        </p:nvSpPr>
        <p:spPr/>
        <p:txBody>
          <a:bodyPr/>
          <a:lstStyle/>
          <a:p>
            <a:fld id="{34B5A52B-CED3-2B45-BCB4-D0C43D96A753}" type="slidenum">
              <a:rPr lang="de-DE" smtClean="0"/>
              <a:pPr/>
              <a:t>49</a:t>
            </a:fld>
            <a:endParaRPr lang="de-DE" dirty="0"/>
          </a:p>
        </p:txBody>
      </p:sp>
    </p:spTree>
    <p:extLst>
      <p:ext uri="{BB962C8B-B14F-4D97-AF65-F5344CB8AC3E}">
        <p14:creationId xmlns:p14="http://schemas.microsoft.com/office/powerpoint/2010/main" val="366409951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dirty="0" smtClean="0"/>
              <a:t>Voluntary Work</a:t>
            </a:r>
            <a:endParaRPr lang="en-US" noProof="0" dirty="0"/>
          </a:p>
        </p:txBody>
      </p:sp>
      <p:sp>
        <p:nvSpPr>
          <p:cNvPr id="3" name="Text Placeholder 2"/>
          <p:cNvSpPr>
            <a:spLocks noGrp="1"/>
          </p:cNvSpPr>
          <p:nvPr>
            <p:ph type="body" sz="quarter" idx="13"/>
          </p:nvPr>
        </p:nvSpPr>
        <p:spPr/>
        <p:txBody>
          <a:bodyPr/>
          <a:lstStyle/>
          <a:p>
            <a:pPr>
              <a:lnSpc>
                <a:spcPct val="114000"/>
              </a:lnSpc>
            </a:pPr>
            <a:r>
              <a:rPr lang="en-US" noProof="0" dirty="0" smtClean="0">
                <a:solidFill>
                  <a:prstClr val="black"/>
                </a:solidFill>
              </a:rPr>
              <a:t>Important </a:t>
            </a:r>
            <a:r>
              <a:rPr lang="en-US" b="1" noProof="0" dirty="0" smtClean="0">
                <a:solidFill>
                  <a:prstClr val="black"/>
                </a:solidFill>
              </a:rPr>
              <a:t>co</a:t>
            </a:r>
            <a:r>
              <a:rPr lang="en-US" b="1" noProof="0" dirty="0" smtClean="0"/>
              <a:t>ntribution</a:t>
            </a:r>
            <a:r>
              <a:rPr lang="en-US" noProof="0" dirty="0" smtClean="0"/>
              <a:t> to </a:t>
            </a:r>
            <a:r>
              <a:rPr lang="en-US" b="1" noProof="0" dirty="0" smtClean="0"/>
              <a:t>society</a:t>
            </a:r>
          </a:p>
          <a:p>
            <a:pPr lvl="1">
              <a:lnSpc>
                <a:spcPct val="114000"/>
              </a:lnSpc>
            </a:pPr>
            <a:r>
              <a:rPr lang="en-US" noProof="0" dirty="0" smtClean="0"/>
              <a:t>Includes service and </a:t>
            </a:r>
            <a:r>
              <a:rPr lang="en-US" b="1" noProof="0" dirty="0" smtClean="0"/>
              <a:t>charitable activities </a:t>
            </a:r>
            <a:r>
              <a:rPr lang="en-US" noProof="0" dirty="0" smtClean="0"/>
              <a:t>(e.g. health care, emergency management, social services, education)</a:t>
            </a:r>
          </a:p>
          <a:p>
            <a:pPr lvl="1">
              <a:lnSpc>
                <a:spcPct val="114000"/>
              </a:lnSpc>
            </a:pPr>
            <a:r>
              <a:rPr lang="en-US" noProof="0" dirty="0"/>
              <a:t>E</a:t>
            </a:r>
            <a:r>
              <a:rPr lang="en-US" noProof="0" dirty="0" smtClean="0"/>
              <a:t>xpressive activities in </a:t>
            </a:r>
            <a:r>
              <a:rPr lang="en-US" b="1" noProof="0" dirty="0" smtClean="0"/>
              <a:t>sports</a:t>
            </a:r>
            <a:r>
              <a:rPr lang="en-US" noProof="0" dirty="0" smtClean="0"/>
              <a:t>, </a:t>
            </a:r>
            <a:r>
              <a:rPr lang="en-US" b="1" noProof="0" dirty="0" smtClean="0"/>
              <a:t>art</a:t>
            </a:r>
            <a:r>
              <a:rPr lang="en-US" noProof="0" dirty="0" smtClean="0"/>
              <a:t>, </a:t>
            </a:r>
            <a:r>
              <a:rPr lang="en-US" b="1" noProof="0" dirty="0" smtClean="0"/>
              <a:t>culture</a:t>
            </a:r>
            <a:r>
              <a:rPr lang="en-US" noProof="0" dirty="0" smtClean="0"/>
              <a:t>, etc.</a:t>
            </a:r>
          </a:p>
          <a:p>
            <a:pPr>
              <a:lnSpc>
                <a:spcPct val="114000"/>
              </a:lnSpc>
            </a:pPr>
            <a:endParaRPr lang="en-US" noProof="0" dirty="0" smtClean="0"/>
          </a:p>
          <a:p>
            <a:pPr>
              <a:lnSpc>
                <a:spcPct val="114000"/>
              </a:lnSpc>
            </a:pPr>
            <a:r>
              <a:rPr lang="en-US" b="1" noProof="0" dirty="0" smtClean="0"/>
              <a:t>NPOs</a:t>
            </a:r>
            <a:r>
              <a:rPr lang="en-US" noProof="0" dirty="0" smtClean="0"/>
              <a:t> </a:t>
            </a:r>
            <a:r>
              <a:rPr lang="en-US" noProof="0" dirty="0"/>
              <a:t>– Non Profit Organizations</a:t>
            </a:r>
          </a:p>
          <a:p>
            <a:pPr>
              <a:lnSpc>
                <a:spcPct val="114000"/>
              </a:lnSpc>
            </a:pPr>
            <a:r>
              <a:rPr lang="en-US" noProof="0" dirty="0" smtClean="0"/>
              <a:t>Open </a:t>
            </a:r>
            <a:r>
              <a:rPr lang="en-US" noProof="0" dirty="0"/>
              <a:t>Source </a:t>
            </a:r>
            <a:r>
              <a:rPr lang="en-US" b="1" noProof="0" dirty="0"/>
              <a:t>Communities </a:t>
            </a:r>
          </a:p>
          <a:p>
            <a:pPr>
              <a:lnSpc>
                <a:spcPct val="114000"/>
              </a:lnSpc>
            </a:pPr>
            <a:r>
              <a:rPr lang="en-US" b="1" noProof="0" dirty="0"/>
              <a:t>Associations</a:t>
            </a:r>
            <a:r>
              <a:rPr lang="en-US" noProof="0" dirty="0"/>
              <a:t> &amp; clubs </a:t>
            </a:r>
            <a:endParaRPr lang="en-US" noProof="0" dirty="0" smtClean="0"/>
          </a:p>
          <a:p>
            <a:pPr>
              <a:lnSpc>
                <a:spcPct val="114000"/>
              </a:lnSpc>
            </a:pPr>
            <a:r>
              <a:rPr lang="is-IS" noProof="0" dirty="0" smtClean="0"/>
              <a:t>…</a:t>
            </a:r>
            <a:endParaRPr lang="en-US" noProof="0" dirty="0"/>
          </a:p>
        </p:txBody>
      </p:sp>
      <p:sp>
        <p:nvSpPr>
          <p:cNvPr id="4" name="Slide Number Placeholder 3"/>
          <p:cNvSpPr>
            <a:spLocks noGrp="1"/>
          </p:cNvSpPr>
          <p:nvPr>
            <p:ph type="sldNum" sz="quarter" idx="4"/>
          </p:nvPr>
        </p:nvSpPr>
        <p:spPr/>
        <p:txBody>
          <a:bodyPr/>
          <a:lstStyle/>
          <a:p>
            <a:fld id="{34B5A52B-CED3-2B45-BCB4-D0C43D96A753}" type="slidenum">
              <a:rPr lang="de-DE" smtClean="0"/>
              <a:pPr/>
              <a:t>5</a:t>
            </a:fld>
            <a:endParaRPr lang="de-DE" dirty="0"/>
          </a:p>
        </p:txBody>
      </p:sp>
    </p:spTree>
    <p:extLst>
      <p:ext uri="{BB962C8B-B14F-4D97-AF65-F5344CB8AC3E}">
        <p14:creationId xmlns:p14="http://schemas.microsoft.com/office/powerpoint/2010/main" val="500449180"/>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11560" y="3579861"/>
            <a:ext cx="7902754" cy="306633"/>
          </a:xfrm>
        </p:spPr>
        <p:txBody>
          <a:bodyPr/>
          <a:lstStyle/>
          <a:p>
            <a:pPr algn="ctr"/>
            <a:r>
              <a:rPr lang="en-US" sz="2000" noProof="0" dirty="0" smtClean="0">
                <a:solidFill>
                  <a:schemeClr val="bg1"/>
                </a:solidFill>
              </a:rPr>
              <a:t>A Survey on Volunteer Management Systems</a:t>
            </a:r>
            <a:endParaRPr lang="en-US" sz="2000" noProof="0" dirty="0">
              <a:solidFill>
                <a:schemeClr val="bg1"/>
              </a:solidFill>
            </a:endParaRPr>
          </a:p>
        </p:txBody>
      </p:sp>
      <p:sp>
        <p:nvSpPr>
          <p:cNvPr id="3" name="Textplatzhalter 2"/>
          <p:cNvSpPr>
            <a:spLocks noGrp="1"/>
          </p:cNvSpPr>
          <p:nvPr>
            <p:ph type="body" sz="quarter" idx="13"/>
          </p:nvPr>
        </p:nvSpPr>
        <p:spPr>
          <a:xfrm>
            <a:off x="539551" y="2427734"/>
            <a:ext cx="8064897" cy="530649"/>
          </a:xfrm>
        </p:spPr>
        <p:txBody>
          <a:bodyPr/>
          <a:lstStyle/>
          <a:p>
            <a:pPr>
              <a:lnSpc>
                <a:spcPct val="100000"/>
              </a:lnSpc>
              <a:spcBef>
                <a:spcPts val="0"/>
              </a:spcBef>
            </a:pPr>
            <a:r>
              <a:rPr lang="en-US" noProof="0" dirty="0" smtClean="0"/>
              <a:t>Markus Raab</a:t>
            </a:r>
          </a:p>
          <a:p>
            <a:pPr>
              <a:lnSpc>
                <a:spcPct val="100000"/>
              </a:lnSpc>
              <a:spcBef>
                <a:spcPts val="0"/>
              </a:spcBef>
            </a:pPr>
            <a:r>
              <a:rPr lang="en-US" sz="1200" b="0" noProof="0" dirty="0" smtClean="0">
                <a:hlinkClick r:id="rId3"/>
              </a:rPr>
              <a:t>markus.raab@fh-hagenberg.at</a:t>
            </a:r>
            <a:r>
              <a:rPr lang="en-US" sz="1200" b="0" noProof="0" dirty="0" smtClean="0"/>
              <a:t> </a:t>
            </a:r>
            <a:endParaRPr lang="en-US" sz="1200" b="0" noProof="0" dirty="0"/>
          </a:p>
        </p:txBody>
      </p:sp>
      <p:sp>
        <p:nvSpPr>
          <p:cNvPr id="4" name="Textplatzhalter 3"/>
          <p:cNvSpPr>
            <a:spLocks noGrp="1"/>
          </p:cNvSpPr>
          <p:nvPr>
            <p:ph type="body" sz="quarter" idx="14"/>
          </p:nvPr>
        </p:nvSpPr>
        <p:spPr>
          <a:xfrm>
            <a:off x="539552" y="3039802"/>
            <a:ext cx="8064896" cy="540060"/>
          </a:xfrm>
        </p:spPr>
        <p:txBody>
          <a:bodyPr/>
          <a:lstStyle/>
          <a:p>
            <a:r>
              <a:rPr lang="en-US" sz="1200" b="0" noProof="0" dirty="0" smtClean="0"/>
              <a:t>Johannes Schönböck, Josef Altmann, Elisabeth Kapsammer, Angelika Kusel, Birgit Pröll, Werner Retschitzegger, Wieland Schwinger</a:t>
            </a:r>
          </a:p>
          <a:p>
            <a:endParaRPr lang="en-US" noProof="0" dirty="0"/>
          </a:p>
        </p:txBody>
      </p:sp>
      <p:sp>
        <p:nvSpPr>
          <p:cNvPr id="7" name="TextBox 6"/>
          <p:cNvSpPr txBox="1"/>
          <p:nvPr/>
        </p:nvSpPr>
        <p:spPr>
          <a:xfrm>
            <a:off x="539551" y="699542"/>
            <a:ext cx="8064897" cy="1998111"/>
          </a:xfrm>
          <a:prstGeom prst="rect">
            <a:avLst/>
          </a:prstGeom>
          <a:noFill/>
        </p:spPr>
        <p:txBody>
          <a:bodyPr wrap="square" rtlCol="0">
            <a:spAutoFit/>
          </a:bodyPr>
          <a:lstStyle/>
          <a:p>
            <a:pPr algn="ctr"/>
            <a:r>
              <a:rPr lang="en-US" sz="4400" dirty="0" smtClean="0">
                <a:latin typeface="Zapfino" charset="0"/>
                <a:ea typeface="Zapfino" charset="0"/>
                <a:cs typeface="Zapfino" charset="0"/>
              </a:rPr>
              <a:t>Thank you!</a:t>
            </a:r>
            <a:endParaRPr lang="en-US" sz="4400" dirty="0">
              <a:latin typeface="Zapfino" charset="0"/>
              <a:ea typeface="Zapfino" charset="0"/>
              <a:cs typeface="Zapfino" charset="0"/>
            </a:endParaRPr>
          </a:p>
        </p:txBody>
      </p:sp>
      <p:pic>
        <p:nvPicPr>
          <p:cNvPr id="8" name="Picture 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489992" y="510820"/>
            <a:ext cx="1115877" cy="557242"/>
          </a:xfrm>
          <a:prstGeom prst="rect">
            <a:avLst/>
          </a:prstGeom>
        </p:spPr>
      </p:pic>
    </p:spTree>
    <p:extLst>
      <p:ext uri="{BB962C8B-B14F-4D97-AF65-F5344CB8AC3E}">
        <p14:creationId xmlns:p14="http://schemas.microsoft.com/office/powerpoint/2010/main" val="6737551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479634" y="51470"/>
            <a:ext cx="8244408" cy="4138693"/>
          </a:xfrm>
          <a:prstGeom prst="rect">
            <a:avLst/>
          </a:prstGeom>
        </p:spPr>
      </p:pic>
      <p:sp>
        <p:nvSpPr>
          <p:cNvPr id="4" name="Slide Number Placeholder 3"/>
          <p:cNvSpPr>
            <a:spLocks noGrp="1"/>
          </p:cNvSpPr>
          <p:nvPr>
            <p:ph type="sldNum" sz="quarter" idx="4"/>
          </p:nvPr>
        </p:nvSpPr>
        <p:spPr/>
        <p:txBody>
          <a:bodyPr/>
          <a:lstStyle/>
          <a:p>
            <a:fld id="{34B5A52B-CED3-2B45-BCB4-D0C43D96A753}" type="slidenum">
              <a:rPr lang="de-DE" smtClean="0"/>
              <a:pPr/>
              <a:t>6</a:t>
            </a:fld>
            <a:endParaRPr lang="de-DE" dirty="0"/>
          </a:p>
        </p:txBody>
      </p:sp>
      <p:sp>
        <p:nvSpPr>
          <p:cNvPr id="5" name="Rectangle 4"/>
          <p:cNvSpPr/>
          <p:nvPr/>
        </p:nvSpPr>
        <p:spPr>
          <a:xfrm>
            <a:off x="1643335" y="3264484"/>
            <a:ext cx="5917005" cy="923330"/>
          </a:xfrm>
          <a:prstGeom prst="rect">
            <a:avLst/>
          </a:prstGeom>
          <a:noFill/>
        </p:spPr>
        <p:txBody>
          <a:bodyPr wrap="none" lIns="91440" tIns="45720" rIns="91440" bIns="45720">
            <a:spAutoFit/>
          </a:bodyPr>
          <a:lstStyle/>
          <a:p>
            <a:pPr algn="ctr"/>
            <a:r>
              <a:rPr lang="de-AT" sz="5400" b="1" dirty="0" smtClean="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reflection blurRad="6350" stA="60000" endA="900" endPos="60000" dist="29997" dir="5400000" sy="-100000" algn="bl" rotWithShape="0"/>
                </a:effectLst>
              </a:rPr>
              <a:t>10% of workforce</a:t>
            </a:r>
            <a:endParaRPr lang="de-AT" sz="5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reflection blurRad="6350" stA="60000" endA="900" endPos="60000" dist="29997" dir="5400000" sy="-100000" algn="bl" rotWithShape="0"/>
              </a:effectLst>
            </a:endParaRPr>
          </a:p>
        </p:txBody>
      </p:sp>
    </p:spTree>
    <p:extLst>
      <p:ext uri="{BB962C8B-B14F-4D97-AF65-F5344CB8AC3E}">
        <p14:creationId xmlns:p14="http://schemas.microsoft.com/office/powerpoint/2010/main" val="85033999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87749" y="0"/>
            <a:ext cx="7916699" cy="5143500"/>
          </a:xfrm>
          <a:prstGeom prst="rect">
            <a:avLst/>
          </a:prstGeom>
        </p:spPr>
      </p:pic>
      <p:sp>
        <p:nvSpPr>
          <p:cNvPr id="11" name="Rectangle 10"/>
          <p:cNvSpPr/>
          <p:nvPr/>
        </p:nvSpPr>
        <p:spPr>
          <a:xfrm>
            <a:off x="179512" y="929208"/>
            <a:ext cx="8496944" cy="3154710"/>
          </a:xfrm>
          <a:prstGeom prst="rect">
            <a:avLst/>
          </a:prstGeom>
          <a:noFill/>
          <a:ln>
            <a:noFill/>
          </a:ln>
        </p:spPr>
        <p:txBody>
          <a:bodyPr wrap="square" lIns="91440" tIns="45720" rIns="91440" bIns="45720">
            <a:spAutoFit/>
          </a:bodyPr>
          <a:lstStyle/>
          <a:p>
            <a:pPr algn="ctr"/>
            <a:r>
              <a:rPr lang="de-AT" sz="19900" b="1" dirty="0" smtClean="0">
                <a:ln w="28575">
                  <a:solidFill>
                    <a:schemeClr val="tx2"/>
                  </a:solidFill>
                  <a:prstDash val="solid"/>
                </a:ln>
                <a:solidFill>
                  <a:srgbClr val="FFFFFF"/>
                </a:solidFill>
                <a:effectLst>
                  <a:outerShdw blurRad="38100" dist="22860" dir="5400000" algn="tl" rotWithShape="0">
                    <a:srgbClr val="000000">
                      <a:alpha val="30000"/>
                    </a:srgbClr>
                  </a:outerShdw>
                </a:effectLst>
              </a:rPr>
              <a:t>25%</a:t>
            </a:r>
            <a:endParaRPr lang="de-AT" sz="19900" b="1" dirty="0">
              <a:ln w="28575">
                <a:solidFill>
                  <a:schemeClr val="tx2"/>
                </a:solidFill>
                <a:prstDash val="solid"/>
              </a:ln>
              <a:solidFill>
                <a:srgbClr val="FFFFFF"/>
              </a:solidFill>
              <a:effectLst>
                <a:outerShdw blurRad="38100" dist="22860" dir="5400000" algn="tl" rotWithShape="0">
                  <a:srgbClr val="000000">
                    <a:alpha val="30000"/>
                  </a:srgbClr>
                </a:outerShdw>
              </a:effectLst>
            </a:endParaRPr>
          </a:p>
        </p:txBody>
      </p:sp>
    </p:spTree>
    <p:extLst>
      <p:ext uri="{BB962C8B-B14F-4D97-AF65-F5344CB8AC3E}">
        <p14:creationId xmlns:p14="http://schemas.microsoft.com/office/powerpoint/2010/main" val="195632654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noProof="0" dirty="0"/>
          </a:p>
        </p:txBody>
      </p:sp>
      <p:sp>
        <p:nvSpPr>
          <p:cNvPr id="3" name="Text Placeholder 2"/>
          <p:cNvSpPr>
            <a:spLocks noGrp="1"/>
          </p:cNvSpPr>
          <p:nvPr>
            <p:ph type="body" sz="quarter" idx="13"/>
          </p:nvPr>
        </p:nvSpPr>
        <p:spPr/>
        <p:txBody>
          <a:bodyPr/>
          <a:lstStyle/>
          <a:p>
            <a:endParaRPr lang="en-US"/>
          </a:p>
        </p:txBody>
      </p:sp>
      <p:sp>
        <p:nvSpPr>
          <p:cNvPr id="4" name="Slide Number Placeholder 3"/>
          <p:cNvSpPr>
            <a:spLocks noGrp="1"/>
          </p:cNvSpPr>
          <p:nvPr>
            <p:ph type="sldNum" sz="quarter" idx="4"/>
          </p:nvPr>
        </p:nvSpPr>
        <p:spPr/>
        <p:txBody>
          <a:bodyPr/>
          <a:lstStyle/>
          <a:p>
            <a:fld id="{34B5A52B-CED3-2B45-BCB4-D0C43D96A753}" type="slidenum">
              <a:rPr lang="de-DE" smtClean="0"/>
              <a:pPr/>
              <a:t>8</a:t>
            </a:fld>
            <a:endParaRPr lang="de-DE" dirty="0"/>
          </a:p>
        </p:txBody>
      </p:sp>
      <p:pic>
        <p:nvPicPr>
          <p:cNvPr id="5" name="Picture 4"/>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9144000" cy="5143500"/>
          </a:xfrm>
          <a:prstGeom prst="rect">
            <a:avLst/>
          </a:prstGeom>
        </p:spPr>
      </p:pic>
    </p:spTree>
    <p:extLst>
      <p:ext uri="{BB962C8B-B14F-4D97-AF65-F5344CB8AC3E}">
        <p14:creationId xmlns:p14="http://schemas.microsoft.com/office/powerpoint/2010/main" val="135413313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27792"/>
            <a:ext cx="3816424" cy="5173446"/>
          </a:xfrm>
          <a:prstGeom prst="rect">
            <a:avLst/>
          </a:prstGeom>
        </p:spPr>
      </p:pic>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951312" y="-27792"/>
            <a:ext cx="6192688" cy="5171292"/>
          </a:xfrm>
          <a:prstGeom prst="rect">
            <a:avLst/>
          </a:prstGeom>
        </p:spPr>
      </p:pic>
    </p:spTree>
    <p:extLst>
      <p:ext uri="{BB962C8B-B14F-4D97-AF65-F5344CB8AC3E}">
        <p14:creationId xmlns:p14="http://schemas.microsoft.com/office/powerpoint/2010/main" val="418712591"/>
      </p:ext>
    </p:extLst>
  </p:cSld>
  <p:clrMapOvr>
    <a:masterClrMapping/>
  </p:clrMapOvr>
  <p:timing>
    <p:tnLst>
      <p:par>
        <p:cTn id="1" dur="indefinite" restart="never" nodeType="tmRoot"/>
      </p:par>
    </p:tnLst>
  </p:timing>
</p:sld>
</file>

<file path=ppt/theme/theme1.xml><?xml version="1.0" encoding="utf-8"?>
<a:theme xmlns:a="http://schemas.openxmlformats.org/drawingml/2006/main" name="FH OÖ">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Larissa-Desig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Larissa-Desig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2.xml><?xml version="1.0" encoding="utf-8"?>
<LongProperties xmlns="http://schemas.microsoft.com/office/2006/metadata/longProperties">
  <LongProp xmlns="" name="TaxCatchAll"><![CDATA[164;#Zentrale|42aefac8-b735-4523-835e-1fb90d7bbea0;#262;#Vorlagen Deutsch|b9b63e42-905a-4e82-84d5-7fe78ff3e203;#69;#Marketing|5c30125b-3de4-4cbf-92ba-2175c25c40d1;#49;#Zentrale|42aefac8-b735-4523-835e-1fb90d7bbea0;#108;#Marketing - PR|85673cd1-662f-43e4-a1ba-da521e7bd8f2]]></LongProp>
</Long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ct:contentTypeSchema xmlns:ct="http://schemas.microsoft.com/office/2006/metadata/contentType" xmlns:ma="http://schemas.microsoft.com/office/2006/metadata/properties/metaAttributes" ct:_="" ma:_="" ma:contentTypeName="Dokument" ma:contentTypeID="0x010100B6247CB954696A44AB6936F01BEA1CF8" ma:contentTypeVersion="30" ma:contentTypeDescription="Ein neues Dokument erstellen." ma:contentTypeScope="" ma:versionID="353784869ec239d01a2f882690a4cf3f">
  <xsd:schema xmlns:xsd="http://www.w3.org/2001/XMLSchema" xmlns:xs="http://www.w3.org/2001/XMLSchema" xmlns:p="http://schemas.microsoft.com/office/2006/metadata/properties" xmlns:ns1="http://schemas.microsoft.com/sharepoint/v3" xmlns:ns2="6d310824-5500-480e-ac5b-3e1aeef9ffa4" xmlns:ns3="486f3bd0-e742-44e7-91d0-937bb718f3f9" xmlns:ns4="eecc0c67-01b8-4772-9606-ee31e8eef3ee" xmlns:ns5="684d8d61-7651-461f-a214-b53d540737da" targetNamespace="http://schemas.microsoft.com/office/2006/metadata/properties" ma:root="true" ma:fieldsID="be461756e69a2eab47d9a0fb3ea50923" ns1:_="" ns2:_="" ns3:_="" ns4:_="" ns5:_="">
    <xsd:import namespace="http://schemas.microsoft.com/sharepoint/v3"/>
    <xsd:import namespace="6d310824-5500-480e-ac5b-3e1aeef9ffa4"/>
    <xsd:import namespace="486f3bd0-e742-44e7-91d0-937bb718f3f9"/>
    <xsd:import namespace="eecc0c67-01b8-4772-9606-ee31e8eef3ee"/>
    <xsd:import namespace="684d8d61-7651-461f-a214-b53d540737da"/>
    <xsd:element name="properties">
      <xsd:complexType>
        <xsd:sequence>
          <xsd:element name="documentManagement">
            <xsd:complexType>
              <xsd:all>
                <xsd:element ref="ns3:_dlc_DocId" minOccurs="0"/>
                <xsd:element ref="ns3:_dlc_DocIdUrl" minOccurs="0"/>
                <xsd:element ref="ns3:_dlc_DocIdPersistId" minOccurs="0"/>
                <xsd:element ref="ns2:Herkunft1TaxHTField0" minOccurs="0"/>
                <xsd:element ref="ns3:TaxCatchAll" minOccurs="0"/>
                <xsd:element ref="ns2:InhaltstypTaxHTField0" minOccurs="0"/>
                <xsd:element ref="ns2:ThemaTaxHTField0" minOccurs="0"/>
                <xsd:element ref="ns3:Vertraulichkeitsstufe"/>
                <xsd:element ref="ns2:BereichTaxHTField0" minOccurs="0"/>
                <xsd:element ref="ns1:PublishingStartDate" minOccurs="0"/>
                <xsd:element ref="ns1:PublishingExpirationDate" minOccurs="0"/>
                <xsd:element ref="ns4:TaxKeywordTaxHTField" minOccurs="0"/>
                <xsd:element ref="ns5:RolleTaxHTField0" minOccurs="0"/>
                <xsd:element ref="ns5:Zust_x00e4_ndigkeit"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21" nillable="true" ma:displayName="Scheduling Start Date" ma:hidden="true" ma:internalName="PublishingStartDate" ma:readOnly="false">
      <xsd:simpleType>
        <xsd:restriction base="dms:Unknown"/>
      </xsd:simpleType>
    </xsd:element>
    <xsd:element name="PublishingExpirationDate" ma:index="22" nillable="true" ma:displayName="Scheduling End Date" ma:hidden="true" ma:internalName="PublishingExpirationDate" ma:readOnly="fals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6d310824-5500-480e-ac5b-3e1aeef9ffa4" elementFormDefault="qualified">
    <xsd:import namespace="http://schemas.microsoft.com/office/2006/documentManagement/types"/>
    <xsd:import namespace="http://schemas.microsoft.com/office/infopath/2007/PartnerControls"/>
    <xsd:element name="Herkunft1TaxHTField0" ma:index="12" ma:taxonomy="true" ma:internalName="Herkunft1TaxHTField0" ma:taxonomyFieldName="Herkunft1" ma:displayName="Herkunft" ma:fieldId="{3eaf9a92-4859-4c18-8b05-32cc9e9a117d}" ma:sspId="358b686e-9b3f-48b9-bb68-7c8a6cabd534" ma:termSetId="3fb22198-1abe-4405-83a9-4af7250feb31" ma:anchorId="00000000-0000-0000-0000-000000000000" ma:open="false" ma:isKeyword="false">
      <xsd:complexType>
        <xsd:sequence>
          <xsd:element ref="pc:Terms" minOccurs="0" maxOccurs="1"/>
        </xsd:sequence>
      </xsd:complexType>
    </xsd:element>
    <xsd:element name="InhaltstypTaxHTField0" ma:index="15" ma:taxonomy="true" ma:internalName="InhaltstypTaxHTField0" ma:taxonomyFieldName="Inhaltstyp" ma:displayName="Inhaltstyp" ma:default="" ma:fieldId="{306bdd86-bed2-4a54-bd90-68ad83b8bf0c}" ma:taxonomyMulti="true" ma:sspId="358b686e-9b3f-48b9-bb68-7c8a6cabd534" ma:termSetId="cc1b6cb5-42fa-4290-83a3-1b9de52c0bde" ma:anchorId="00000000-0000-0000-0000-000000000000" ma:open="false" ma:isKeyword="false">
      <xsd:complexType>
        <xsd:sequence>
          <xsd:element ref="pc:Terms" minOccurs="0" maxOccurs="1"/>
        </xsd:sequence>
      </xsd:complexType>
    </xsd:element>
    <xsd:element name="ThemaTaxHTField0" ma:index="17" ma:taxonomy="true" ma:internalName="ThemaTaxHTField0" ma:taxonomyFieldName="Thema" ma:displayName="Thema" ma:default="" ma:fieldId="{6ee0841f-01e1-4a08-83b4-b85f3d416a47}" ma:taxonomyMulti="true" ma:sspId="358b686e-9b3f-48b9-bb68-7c8a6cabd534" ma:termSetId="57611813-7a87-44b8-9293-53ae28011b4e" ma:anchorId="00000000-0000-0000-0000-000000000000" ma:open="false" ma:isKeyword="false">
      <xsd:complexType>
        <xsd:sequence>
          <xsd:element ref="pc:Terms" minOccurs="0" maxOccurs="1"/>
        </xsd:sequence>
      </xsd:complexType>
    </xsd:element>
    <xsd:element name="BereichTaxHTField0" ma:index="20" ma:taxonomy="true" ma:internalName="BereichTaxHTField0" ma:taxonomyFieldName="Bereich" ma:displayName="Bereich" ma:default="" ma:fieldId="{a5acad8a-200d-4efc-bbd5-dc686352b2df}" ma:sspId="358b686e-9b3f-48b9-bb68-7c8a6cabd534" ma:termSetId="1257ddc0-6b91-4fc5-aa0d-6cac44109310" ma:anchorId="00000000-0000-0000-0000-000000000000" ma:open="fals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486f3bd0-e742-44e7-91d0-937bb718f3f9"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TaxCatchAll" ma:index="13" nillable="true" ma:displayName="Taxonomy Catch All Column" ma:hidden="true" ma:list="{28d7af73-dd85-4433-9cc8-34cfd5e80514}" ma:internalName="TaxCatchAll" ma:showField="CatchAllData" ma:web="486f3bd0-e742-44e7-91d0-937bb718f3f9">
      <xsd:complexType>
        <xsd:complexContent>
          <xsd:extension base="dms:MultiChoiceLookup">
            <xsd:sequence>
              <xsd:element name="Value" type="dms:Lookup" maxOccurs="unbounded" minOccurs="0" nillable="true"/>
            </xsd:sequence>
          </xsd:extension>
        </xsd:complexContent>
      </xsd:complexType>
    </xsd:element>
    <xsd:element name="Vertraulichkeitsstufe" ma:index="18" ma:displayName="Vertraulichkeitsstufe" ma:default="nicht öffentlich" ma:format="Dropdown" ma:hidden="true" ma:internalName="Vertraulichkeitsstufe" ma:readOnly="false">
      <xsd:simpleType>
        <xsd:restriction base="dms:Choice">
          <xsd:enumeration value="nicht öffentlich"/>
          <xsd:enumeration value="öffentlich"/>
          <xsd:enumeration value="vertraulich"/>
        </xsd:restriction>
      </xsd:simpleType>
    </xsd:element>
  </xsd:schema>
  <xsd:schema xmlns:xsd="http://www.w3.org/2001/XMLSchema" xmlns:xs="http://www.w3.org/2001/XMLSchema" xmlns:dms="http://schemas.microsoft.com/office/2006/documentManagement/types" xmlns:pc="http://schemas.microsoft.com/office/infopath/2007/PartnerControls" targetNamespace="eecc0c67-01b8-4772-9606-ee31e8eef3ee" elementFormDefault="qualified">
    <xsd:import namespace="http://schemas.microsoft.com/office/2006/documentManagement/types"/>
    <xsd:import namespace="http://schemas.microsoft.com/office/infopath/2007/PartnerControls"/>
    <xsd:element name="TaxKeywordTaxHTField" ma:index="24" nillable="true" ma:taxonomy="true" ma:internalName="TaxKeywordTaxHTField" ma:taxonomyFieldName="TaxKeyword" ma:displayName="Unternehmensstichwörter" ma:fieldId="{23f27201-bee3-471e-b2e7-b64fd8b7ca38}" ma:taxonomyMulti="true" ma:sspId="358b686e-9b3f-48b9-bb68-7c8a6cabd534" ma:termSetId="00000000-0000-0000-0000-000000000000" ma:anchorId="00000000-0000-0000-0000-000000000000" ma:open="true" ma:isKeyword="tru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684d8d61-7651-461f-a214-b53d540737da" elementFormDefault="qualified">
    <xsd:import namespace="http://schemas.microsoft.com/office/2006/documentManagement/types"/>
    <xsd:import namespace="http://schemas.microsoft.com/office/infopath/2007/PartnerControls"/>
    <xsd:element name="RolleTaxHTField0" ma:index="26" nillable="true" ma:taxonomy="true" ma:internalName="RolleTaxHTField0" ma:taxonomyFieldName="Rolle" ma:displayName="Rolle" ma:default="" ma:fieldId="{2b39ef20-4117-49bf-98fe-bd0f6522961f}" ma:taxonomyMulti="true" ma:sspId="358b686e-9b3f-48b9-bb68-7c8a6cabd534" ma:termSetId="97cbd47f-1b5d-41f3-8c41-ca10761efc8a" ma:anchorId="00000000-0000-0000-0000-000000000000" ma:open="true" ma:isKeyword="false">
      <xsd:complexType>
        <xsd:sequence>
          <xsd:element ref="pc:Terms" minOccurs="0" maxOccurs="1"/>
        </xsd:sequence>
      </xsd:complexType>
    </xsd:element>
    <xsd:element name="Zust_x00e4_ndigkeit" ma:index="27" nillable="true" ma:displayName="Zuständigkeit" ma:list="{be4621a7-4577-4b95-8db7-d854b912caca}" ma:internalName="Zust_x00e4_ndigkeit" ma:showField="Titl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6" ma:displayName="Inhaltstyp"/>
        <xsd:element ref="dc:title" minOccurs="0" maxOccurs="1" ma:index="11"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5.xml><?xml version="1.0" encoding="utf-8"?>
<p:properties xmlns:p="http://schemas.microsoft.com/office/2006/metadata/properties" xmlns:xsi="http://www.w3.org/2001/XMLSchema-instance" xmlns:pc="http://schemas.microsoft.com/office/infopath/2007/PartnerControls">
  <documentManagement>
    <Zust_x00e4_ndigkeit xmlns="684d8d61-7651-461f-a214-b53d540737da"/>
    <TaxKeywordTaxHTField xmlns="eecc0c67-01b8-4772-9606-ee31e8eef3ee">
      <Terms xmlns="http://schemas.microsoft.com/office/infopath/2007/PartnerControls"/>
    </TaxKeywordTaxHTField>
    <Herkunft1TaxHTField0 xmlns="6d310824-5500-480e-ac5b-3e1aeef9ffa4">
      <Terms xmlns="http://schemas.microsoft.com/office/infopath/2007/PartnerControls">
        <TermInfo xmlns="http://schemas.microsoft.com/office/infopath/2007/PartnerControls">
          <TermName xmlns="http://schemas.microsoft.com/office/infopath/2007/PartnerControls">Zentrale</TermName>
          <TermId xmlns="http://schemas.microsoft.com/office/infopath/2007/PartnerControls">42aefac8-b735-4523-835e-1fb90d7bbea0</TermId>
        </TermInfo>
      </Terms>
    </Herkunft1TaxHTField0>
    <RolleTaxHTField0 xmlns="684d8d61-7651-461f-a214-b53d540737da">
      <Terms xmlns="http://schemas.microsoft.com/office/infopath/2007/PartnerControls">
        <TermInfo xmlns="http://schemas.microsoft.com/office/infopath/2007/PartnerControls">
          <TermName xmlns="http://schemas.microsoft.com/office/infopath/2007/PartnerControls">Zentrale</TermName>
          <TermId xmlns="http://schemas.microsoft.com/office/infopath/2007/PartnerControls">42aefac8-b735-4523-835e-1fb90d7bbea0</TermId>
        </TermInfo>
        <TermInfo xmlns="http://schemas.microsoft.com/office/infopath/2007/PartnerControls">
          <TermName xmlns="http://schemas.microsoft.com/office/infopath/2007/PartnerControls">F＆E</TermName>
          <TermId xmlns="http://schemas.microsoft.com/office/infopath/2007/PartnerControls">c77d1201-8670-4119-87f7-30194efd856e</TermId>
        </TermInfo>
        <TermInfo xmlns="http://schemas.microsoft.com/office/infopath/2007/PartnerControls">
          <TermName xmlns="http://schemas.microsoft.com/office/infopath/2007/PartnerControls">Hagenberg</TermName>
          <TermId xmlns="http://schemas.microsoft.com/office/infopath/2007/PartnerControls">08a9c222-9375-43ad-868b-c78e95d3bd50</TermId>
        </TermInfo>
        <TermInfo xmlns="http://schemas.microsoft.com/office/infopath/2007/PartnerControls">
          <TermName xmlns="http://schemas.microsoft.com/office/infopath/2007/PartnerControls">Linz</TermName>
          <TermId xmlns="http://schemas.microsoft.com/office/infopath/2007/PartnerControls">e0431981-237a-4089-b57d-db2c3f6dcc6f</TermId>
        </TermInfo>
        <TermInfo xmlns="http://schemas.microsoft.com/office/infopath/2007/PartnerControls">
          <TermName xmlns="http://schemas.microsoft.com/office/infopath/2007/PartnerControls">Steyr</TermName>
          <TermId xmlns="http://schemas.microsoft.com/office/infopath/2007/PartnerControls">8791e73d-2742-452d-9ad1-b59f3aed0dc7</TermId>
        </TermInfo>
        <TermInfo xmlns="http://schemas.microsoft.com/office/infopath/2007/PartnerControls">
          <TermName xmlns="http://schemas.microsoft.com/office/infopath/2007/PartnerControls">Wels</TermName>
          <TermId xmlns="http://schemas.microsoft.com/office/infopath/2007/PartnerControls">97fb644f-20d6-4304-b9bd-f364a1411f60</TermId>
        </TermInfo>
      </Terms>
    </RolleTaxHTField0>
    <TaxCatchAll xmlns="486f3bd0-e742-44e7-91d0-937bb718f3f9">
      <Value>160</Value>
      <Value>410</Value>
      <Value>108</Value>
      <Value>153</Value>
      <Value>164</Value>
      <Value>69</Value>
      <Value>49</Value>
      <Value>163</Value>
      <Value>162</Value>
      <Value>161</Value>
    </TaxCatchAll>
    <PublishingExpirationDate xmlns="http://schemas.microsoft.com/sharepoint/v3" xsi:nil="true"/>
    <Vertraulichkeitsstufe xmlns="486f3bd0-e742-44e7-91d0-937bb718f3f9">nicht öffentlich</Vertraulichkeitsstufe>
    <PublishingStartDate xmlns="http://schemas.microsoft.com/sharepoint/v3" xsi:nil="true"/>
    <BereichTaxHTField0 xmlns="6d310824-5500-480e-ac5b-3e1aeef9ffa4">
      <Terms xmlns="http://schemas.microsoft.com/office/infopath/2007/PartnerControls">
        <TermInfo xmlns="http://schemas.microsoft.com/office/infopath/2007/PartnerControls">
          <TermName xmlns="http://schemas.microsoft.com/office/infopath/2007/PartnerControls">Marketing</TermName>
          <TermId xmlns="http://schemas.microsoft.com/office/infopath/2007/PartnerControls">5c30125b-3de4-4cbf-92ba-2175c25c40d1</TermId>
        </TermInfo>
      </Terms>
    </BereichTaxHTField0>
    <InhaltstypTaxHTField0 xmlns="6d310824-5500-480e-ac5b-3e1aeef9ffa4">
      <Terms xmlns="http://schemas.microsoft.com/office/infopath/2007/PartnerControls">
        <TermInfo xmlns="http://schemas.microsoft.com/office/infopath/2007/PartnerControls">
          <TermName xmlns="http://schemas.microsoft.com/office/infopath/2007/PartnerControls">Vorlagen Englisch NEU</TermName>
          <TermId xmlns="http://schemas.microsoft.com/office/infopath/2007/PartnerControls">cdb5e3ef-0957-43c3-ae03-3b8fffe3fb84</TermId>
        </TermInfo>
      </Terms>
    </InhaltstypTaxHTField0>
    <ThemaTaxHTField0 xmlns="6d310824-5500-480e-ac5b-3e1aeef9ffa4">
      <Terms xmlns="http://schemas.microsoft.com/office/infopath/2007/PartnerControls">
        <TermInfo xmlns="http://schemas.microsoft.com/office/infopath/2007/PartnerControls">
          <TermName xmlns="http://schemas.microsoft.com/office/infopath/2007/PartnerControls">Marketing - PR</TermName>
          <TermId xmlns="http://schemas.microsoft.com/office/infopath/2007/PartnerControls">85673cd1-662f-43e4-a1ba-da521e7bd8f2</TermId>
        </TermInfo>
      </Terms>
    </ThemaTaxHTField0>
    <_dlc_DocId xmlns="486f3bd0-e742-44e7-91d0-937bb718f3f9">FAD74KTY4Y7Q-866-878</_dlc_DocId>
    <_dlc_DocIdUrl xmlns="486f3bd0-e742-44e7-91d0-937bb718f3f9">
      <Url>https://intranet.fhooe.at/zentrale-services/_layouts/DocIdRedir.aspx?ID=FAD74KTY4Y7Q-866-878</Url>
      <Description>FAD74KTY4Y7Q-866-878</Description>
    </_dlc_DocIdUrl>
  </documentManagement>
</p:properties>
</file>

<file path=customXml/itemProps1.xml><?xml version="1.0" encoding="utf-8"?>
<ds:datastoreItem xmlns:ds="http://schemas.openxmlformats.org/officeDocument/2006/customXml" ds:itemID="{E03C7F0A-BB89-4272-8FA0-8435081CDD22}">
  <ds:schemaRefs>
    <ds:schemaRef ds:uri="http://schemas.microsoft.com/sharepoint/events"/>
  </ds:schemaRefs>
</ds:datastoreItem>
</file>

<file path=customXml/itemProps2.xml><?xml version="1.0" encoding="utf-8"?>
<ds:datastoreItem xmlns:ds="http://schemas.openxmlformats.org/officeDocument/2006/customXml" ds:itemID="{56A70A40-7562-420E-9C10-2F3F418A3506}">
  <ds:schemaRefs>
    <ds:schemaRef ds:uri="http://schemas.microsoft.com/office/2006/metadata/longProperties"/>
    <ds:schemaRef ds:uri=""/>
  </ds:schemaRefs>
</ds:datastoreItem>
</file>

<file path=customXml/itemProps3.xml><?xml version="1.0" encoding="utf-8"?>
<ds:datastoreItem xmlns:ds="http://schemas.openxmlformats.org/officeDocument/2006/customXml" ds:itemID="{A7C88350-DA09-46A9-AAB5-0FAF426E1FA5}">
  <ds:schemaRefs>
    <ds:schemaRef ds:uri="http://schemas.microsoft.com/sharepoint/v3/contenttype/forms"/>
  </ds:schemaRefs>
</ds:datastoreItem>
</file>

<file path=customXml/itemProps4.xml><?xml version="1.0" encoding="utf-8"?>
<ds:datastoreItem xmlns:ds="http://schemas.openxmlformats.org/officeDocument/2006/customXml" ds:itemID="{5CAF38BC-BB4C-497B-87F4-ACC464757B0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6d310824-5500-480e-ac5b-3e1aeef9ffa4"/>
    <ds:schemaRef ds:uri="486f3bd0-e742-44e7-91d0-937bb718f3f9"/>
    <ds:schemaRef ds:uri="eecc0c67-01b8-4772-9606-ee31e8eef3ee"/>
    <ds:schemaRef ds:uri="684d8d61-7651-461f-a214-b53d540737d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5.xml><?xml version="1.0" encoding="utf-8"?>
<ds:datastoreItem xmlns:ds="http://schemas.openxmlformats.org/officeDocument/2006/customXml" ds:itemID="{4AD9E4C2-DA61-4778-BCB7-9EBEBAA301BF}">
  <ds:schemaRefs>
    <ds:schemaRef ds:uri="http://schemas.microsoft.com/office/2006/metadata/properties"/>
    <ds:schemaRef ds:uri="http://schemas.microsoft.com/office/infopath/2007/PartnerControls"/>
    <ds:schemaRef ds:uri="684d8d61-7651-461f-a214-b53d540737da"/>
    <ds:schemaRef ds:uri="eecc0c67-01b8-4772-9606-ee31e8eef3ee"/>
    <ds:schemaRef ds:uri="6d310824-5500-480e-ac5b-3e1aeef9ffa4"/>
    <ds:schemaRef ds:uri="486f3bd0-e742-44e7-91d0-937bb718f3f9"/>
    <ds:schemaRef ds:uri="http://schemas.microsoft.com/sharepoint/v3"/>
  </ds:schemaRefs>
</ds:datastoreItem>
</file>

<file path=docProps/app.xml><?xml version="1.0" encoding="utf-8"?>
<Properties xmlns="http://schemas.openxmlformats.org/officeDocument/2006/extended-properties" xmlns:vt="http://schemas.openxmlformats.org/officeDocument/2006/docPropsVTypes">
  <TotalTime>2150</TotalTime>
  <Words>3976</Words>
  <Application>Microsoft Macintosh PowerPoint</Application>
  <PresentationFormat>On-screen Show (16:9)</PresentationFormat>
  <Paragraphs>501</Paragraphs>
  <Slides>50</Slides>
  <Notes>41</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50</vt:i4>
      </vt:variant>
    </vt:vector>
  </HeadingPairs>
  <TitlesOfParts>
    <vt:vector size="59" baseType="lpstr">
      <vt:lpstr>Calibri</vt:lpstr>
      <vt:lpstr>Courier New</vt:lpstr>
      <vt:lpstr>Lucida Grande</vt:lpstr>
      <vt:lpstr>Roboto Condensed</vt:lpstr>
      <vt:lpstr>Symbol</vt:lpstr>
      <vt:lpstr>Wingdings</vt:lpstr>
      <vt:lpstr>Zapfino</vt:lpstr>
      <vt:lpstr>Arial</vt:lpstr>
      <vt:lpstr>FH OÖ</vt:lpstr>
      <vt:lpstr>A Survey on Volunteer Management Systems</vt:lpstr>
      <vt:lpstr>A Survey on Volunteer Management Systems</vt:lpstr>
      <vt:lpstr>Objectives</vt:lpstr>
      <vt:lpstr>Objectives</vt:lpstr>
      <vt:lpstr>Voluntary Work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How to fulfill voluntary work?</vt:lpstr>
      <vt:lpstr>Voluntary Work</vt:lpstr>
      <vt:lpstr>Volunteer Management Systems (VMS)</vt:lpstr>
      <vt:lpstr>Volunteer Management Systems (VMS)</vt:lpstr>
      <vt:lpstr>Challenges of VMS</vt:lpstr>
      <vt:lpstr>Inhomogeneous Conglomerate of Resources and Tasks</vt:lpstr>
      <vt:lpstr>Inhomogeneous Conglomerate of Resources and Tasks</vt:lpstr>
      <vt:lpstr>Flexible Allocation Allowing Brokerage and Negotiation</vt:lpstr>
      <vt:lpstr>Adaptation- and Motivation- Oriented Assessment</vt:lpstr>
      <vt:lpstr>Continuous Evolution</vt:lpstr>
      <vt:lpstr>Reference Modell (RM) for VMS</vt:lpstr>
      <vt:lpstr>RM &gt; Volunteer Management System (VMS)</vt:lpstr>
      <vt:lpstr>RM &gt; VMS Components</vt:lpstr>
      <vt:lpstr>RM &gt; VMS Components &gt;  Resources</vt:lpstr>
      <vt:lpstr>RM &gt; VMS Components &gt;  Tasks</vt:lpstr>
      <vt:lpstr>RM &gt; VMS Components &gt;  Profiles</vt:lpstr>
      <vt:lpstr>RM &gt; VMS Components &gt;  Relationship</vt:lpstr>
      <vt:lpstr>RM &gt; VMS Process</vt:lpstr>
      <vt:lpstr>RM &gt; VMS Process &gt;  Allocation &amp; Execution</vt:lpstr>
      <vt:lpstr>RM &gt; VMS Process &gt;  Assessment</vt:lpstr>
      <vt:lpstr>RM &gt; Evolution</vt:lpstr>
      <vt:lpstr>Comparison of selected VMS</vt:lpstr>
      <vt:lpstr>PowerPoint Presentation</vt:lpstr>
      <vt:lpstr>Selected VMS</vt:lpstr>
      <vt:lpstr>PowerPoint Presentation</vt:lpstr>
      <vt:lpstr>Criteria of Evaluation</vt:lpstr>
      <vt:lpstr>Lessons learned</vt:lpstr>
      <vt:lpstr>1. Limited Profile Coverage</vt:lpstr>
      <vt:lpstr>2. Walled Volunteering Data Islands</vt:lpstr>
      <vt:lpstr>3. Limited Support for Complex Tasks and Social Relationships</vt:lpstr>
      <vt:lpstr>4. Constrained Communication</vt:lpstr>
      <vt:lpstr>5. Suboptimal Effectiveness and Efficiency of Allocation</vt:lpstr>
      <vt:lpstr>6. Lack of Assessment Integration</vt:lpstr>
      <vt:lpstr>7. Sparse Support for Motivation</vt:lpstr>
      <vt:lpstr>8. Missing Support for Evolution</vt:lpstr>
      <vt:lpstr>Future work</vt:lpstr>
      <vt:lpstr>A Survey on Volunteer Management Systems</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PPT Vorlage allgemein 16:9 international</dc:title>
  <dc:creator>Halmerbauer Susanne</dc:creator>
  <cp:keywords/>
  <cp:lastModifiedBy>Markus Raab</cp:lastModifiedBy>
  <cp:revision>319</cp:revision>
  <dcterms:created xsi:type="dcterms:W3CDTF">2015-04-07T12:38:00Z</dcterms:created>
  <dcterms:modified xsi:type="dcterms:W3CDTF">2016-01-06T09:22:58Z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dlc_DocId">
    <vt:lpwstr>FAD74KTY4Y7Q-866-210</vt:lpwstr>
  </property>
  <property fmtid="{D5CDD505-2E9C-101B-9397-08002B2CF9AE}" pid="3" name="_dlc_DocIdItemGuid">
    <vt:lpwstr>6d795ef1-b63e-46fb-ba46-e4d65094347c</vt:lpwstr>
  </property>
  <property fmtid="{D5CDD505-2E9C-101B-9397-08002B2CF9AE}" pid="4" name="_dlc_DocIdUrl">
    <vt:lpwstr>https://intranet.fhooe.at/zentrale-services/_layouts/DocIdRedir.aspx?ID=FAD74KTY4Y7Q-866-210, FAD74KTY4Y7Q-866-210</vt:lpwstr>
  </property>
  <property fmtid="{D5CDD505-2E9C-101B-9397-08002B2CF9AE}" pid="5" name="Herkunft1">
    <vt:lpwstr>49;#Zentrale|42aefac8-b735-4523-835e-1fb90d7bbea0</vt:lpwstr>
  </property>
  <property fmtid="{D5CDD505-2E9C-101B-9397-08002B2CF9AE}" pid="6" name="TaxKeyword">
    <vt:lpwstr/>
  </property>
  <property fmtid="{D5CDD505-2E9C-101B-9397-08002B2CF9AE}" pid="7" name="Bereich">
    <vt:lpwstr>69;#Marketing|5c30125b-3de4-4cbf-92ba-2175c25c40d1</vt:lpwstr>
  </property>
  <property fmtid="{D5CDD505-2E9C-101B-9397-08002B2CF9AE}" pid="8" name="Inhaltstyp">
    <vt:lpwstr>410;#Vorlagen Englisch NEU|cdb5e3ef-0957-43c3-ae03-3b8fffe3fb84</vt:lpwstr>
  </property>
  <property fmtid="{D5CDD505-2E9C-101B-9397-08002B2CF9AE}" pid="9" name="Thema">
    <vt:lpwstr>108;#Marketing - PR|85673cd1-662f-43e4-a1ba-da521e7bd8f2</vt:lpwstr>
  </property>
  <property fmtid="{D5CDD505-2E9C-101B-9397-08002B2CF9AE}" pid="10" name="Rolle">
    <vt:lpwstr>164;#Zentrale|42aefac8-b735-4523-835e-1fb90d7bbea0;#161;#F＆E|c77d1201-8670-4119-87f7-30194efd856e;#160;#Hagenberg|08a9c222-9375-43ad-868b-c78e95d3bd50;#162;#Linz|e0431981-237a-4089-b57d-db2c3f6dcc6f;#153;#Steyr|8791e73d-2742-452d-9ad1-b59f3aed0dc7;#163;#W</vt:lpwstr>
  </property>
  <property fmtid="{D5CDD505-2E9C-101B-9397-08002B2CF9AE}" pid="11" name="ContentTypeId">
    <vt:lpwstr>0x010100B6247CB954696A44AB6936F01BEA1CF8</vt:lpwstr>
  </property>
</Properties>
</file>